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9" r:id="rId6"/>
    <p:sldId id="257" r:id="rId7"/>
    <p:sldId id="261" r:id="rId8"/>
    <p:sldId id="260" r:id="rId9"/>
    <p:sldId id="258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CCF628-9F98-4F23-8CEE-6754F0300251}" v="6" dt="2023-06-19T10:42:54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0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464" y="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chrzyk Monika" userId="34c61646-1a34-48dc-80f8-3fc883bb28f7" providerId="ADAL" clId="{6214C52D-669D-48CD-950F-4C8697FB9E1B}"/>
    <pc:docChg chg="modSld">
      <pc:chgData name="Majchrzyk Monika" userId="34c61646-1a34-48dc-80f8-3fc883bb28f7" providerId="ADAL" clId="{6214C52D-669D-48CD-950F-4C8697FB9E1B}" dt="2023-03-28T10:06:23.614" v="2" actId="1035"/>
      <pc:docMkLst>
        <pc:docMk/>
      </pc:docMkLst>
      <pc:sldChg chg="modSp mod">
        <pc:chgData name="Majchrzyk Monika" userId="34c61646-1a34-48dc-80f8-3fc883bb28f7" providerId="ADAL" clId="{6214C52D-669D-48CD-950F-4C8697FB9E1B}" dt="2023-03-28T10:06:23.614" v="2" actId="1035"/>
        <pc:sldMkLst>
          <pc:docMk/>
          <pc:sldMk cId="2978564845" sldId="257"/>
        </pc:sldMkLst>
        <pc:picChg chg="mod">
          <ac:chgData name="Majchrzyk Monika" userId="34c61646-1a34-48dc-80f8-3fc883bb28f7" providerId="ADAL" clId="{6214C52D-669D-48CD-950F-4C8697FB9E1B}" dt="2023-03-28T10:06:23.614" v="2" actId="1035"/>
          <ac:picMkLst>
            <pc:docMk/>
            <pc:sldMk cId="2978564845" sldId="257"/>
            <ac:picMk id="19" creationId="{8C3CFF1F-52DC-3490-D293-D228F8DF6A01}"/>
          </ac:picMkLst>
        </pc:picChg>
      </pc:sldChg>
    </pc:docChg>
  </pc:docChgLst>
  <pc:docChgLst>
    <pc:chgData name="Majchrzyk Monika" userId="34c61646-1a34-48dc-80f8-3fc883bb28f7" providerId="ADAL" clId="{E312D953-5149-4F01-8C48-37C5686AC97F}"/>
    <pc:docChg chg="undo custSel addSld delSld modSld sldOrd">
      <pc:chgData name="Majchrzyk Monika" userId="34c61646-1a34-48dc-80f8-3fc883bb28f7" providerId="ADAL" clId="{E312D953-5149-4F01-8C48-37C5686AC97F}" dt="2023-06-15T07:32:59.205" v="1324" actId="47"/>
      <pc:docMkLst>
        <pc:docMk/>
      </pc:docMkLst>
      <pc:sldChg chg="addSp delSp modSp mod setBg">
        <pc:chgData name="Majchrzyk Monika" userId="34c61646-1a34-48dc-80f8-3fc883bb28f7" providerId="ADAL" clId="{E312D953-5149-4F01-8C48-37C5686AC97F}" dt="2023-06-06T07:35:06.489" v="37" actId="1076"/>
        <pc:sldMkLst>
          <pc:docMk/>
          <pc:sldMk cId="1396976786" sldId="256"/>
        </pc:sldMkLst>
        <pc:spChg chg="mod">
          <ac:chgData name="Majchrzyk Monika" userId="34c61646-1a34-48dc-80f8-3fc883bb28f7" providerId="ADAL" clId="{E312D953-5149-4F01-8C48-37C5686AC97F}" dt="2023-06-06T07:32:35.185" v="25" actId="2711"/>
          <ac:spMkLst>
            <pc:docMk/>
            <pc:sldMk cId="1396976786" sldId="256"/>
            <ac:spMk id="6" creationId="{3CF06F40-6CDD-1882-5D7C-5B212074BC64}"/>
          </ac:spMkLst>
        </pc:spChg>
        <pc:graphicFrameChg chg="add del">
          <ac:chgData name="Majchrzyk Monika" userId="34c61646-1a34-48dc-80f8-3fc883bb28f7" providerId="ADAL" clId="{E312D953-5149-4F01-8C48-37C5686AC97F}" dt="2023-06-06T07:30:43.199" v="1" actId="478"/>
          <ac:graphicFrameMkLst>
            <pc:docMk/>
            <pc:sldMk cId="1396976786" sldId="256"/>
            <ac:graphicFrameMk id="2" creationId="{F6281248-0CD9-A2A0-7B61-6A5A849168EC}"/>
          </ac:graphicFrameMkLst>
        </pc:graphicFrameChg>
        <pc:picChg chg="add mod">
          <ac:chgData name="Majchrzyk Monika" userId="34c61646-1a34-48dc-80f8-3fc883bb28f7" providerId="ADAL" clId="{E312D953-5149-4F01-8C48-37C5686AC97F}" dt="2023-06-06T07:35:06.489" v="37" actId="1076"/>
          <ac:picMkLst>
            <pc:docMk/>
            <pc:sldMk cId="1396976786" sldId="256"/>
            <ac:picMk id="4" creationId="{F136669B-BC9B-F1E9-4B47-B61F9D11A8D2}"/>
          </ac:picMkLst>
        </pc:picChg>
        <pc:picChg chg="del">
          <ac:chgData name="Majchrzyk Monika" userId="34c61646-1a34-48dc-80f8-3fc883bb28f7" providerId="ADAL" clId="{E312D953-5149-4F01-8C48-37C5686AC97F}" dt="2023-06-06T07:32:44.873" v="26" actId="478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0:50.537" v="53" actId="207"/>
        <pc:sldMkLst>
          <pc:docMk/>
          <pc:sldMk cId="2978564845" sldId="257"/>
        </pc:sldMkLst>
        <pc:spChg chg="mod">
          <ac:chgData name="Majchrzyk Monika" userId="34c61646-1a34-48dc-80f8-3fc883bb28f7" providerId="ADAL" clId="{E312D953-5149-4F01-8C48-37C5686AC97F}" dt="2023-06-06T07:35:16.821" v="38" actId="207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E312D953-5149-4F01-8C48-37C5686AC97F}" dt="2023-06-06T10:59:59.475" v="51" actId="207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E312D953-5149-4F01-8C48-37C5686AC97F}" dt="2023-06-06T11:00:09.137" v="52" actId="207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E312D953-5149-4F01-8C48-37C5686AC97F}" dt="2023-06-06T11:00:50.537" v="53" actId="207"/>
          <ac:spMkLst>
            <pc:docMk/>
            <pc:sldMk cId="2978564845" sldId="257"/>
            <ac:spMk id="15" creationId="{83120A0D-6928-2454-2456-C13C065546E7}"/>
          </ac:spMkLst>
        </pc:spChg>
        <pc:picChg chg="add mod">
          <ac:chgData name="Majchrzyk Monika" userId="34c61646-1a34-48dc-80f8-3fc883bb28f7" providerId="ADAL" clId="{E312D953-5149-4F01-8C48-37C5686AC97F}" dt="2023-06-06T07:35:55.638" v="47" actId="1076"/>
          <ac:picMkLst>
            <pc:docMk/>
            <pc:sldMk cId="2978564845" sldId="257"/>
            <ac:picMk id="3" creationId="{0C973858-235B-FD41-B6C5-9B7074919232}"/>
          </ac:picMkLst>
        </pc:picChg>
        <pc:picChg chg="del">
          <ac:chgData name="Majchrzyk Monika" userId="34c61646-1a34-48dc-80f8-3fc883bb28f7" providerId="ADAL" clId="{E312D953-5149-4F01-8C48-37C5686AC97F}" dt="2023-06-06T07:35:19.080" v="39" actId="478"/>
          <ac:picMkLst>
            <pc:docMk/>
            <pc:sldMk cId="2978564845" sldId="257"/>
            <ac:picMk id="19" creationId="{8C3CFF1F-52DC-3490-D293-D228F8DF6A01}"/>
          </ac:picMkLst>
        </pc:picChg>
      </pc:sldChg>
      <pc:sldChg chg="addSp delSp modSp mod setBg">
        <pc:chgData name="Majchrzyk Monika" userId="34c61646-1a34-48dc-80f8-3fc883bb28f7" providerId="ADAL" clId="{E312D953-5149-4F01-8C48-37C5686AC97F}" dt="2023-06-06T11:06:29.377" v="61" actId="1076"/>
        <pc:sldMkLst>
          <pc:docMk/>
          <pc:sldMk cId="646872128" sldId="258"/>
        </pc:sldMkLst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8" creationId="{B6F5D76B-1818-C235-38F9-3C9C21303C79}"/>
          </ac:spMkLst>
        </pc:spChg>
        <pc:picChg chg="add mod">
          <ac:chgData name="Majchrzyk Monika" userId="34c61646-1a34-48dc-80f8-3fc883bb28f7" providerId="ADAL" clId="{E312D953-5149-4F01-8C48-37C5686AC97F}" dt="2023-06-06T11:04:54.756" v="59" actId="29295"/>
          <ac:picMkLst>
            <pc:docMk/>
            <pc:sldMk cId="646872128" sldId="258"/>
            <ac:picMk id="2" creationId="{09329A86-0A8A-B356-3B48-883ADD75A011}"/>
          </ac:picMkLst>
        </pc:picChg>
        <pc:picChg chg="del">
          <ac:chgData name="Majchrzyk Monika" userId="34c61646-1a34-48dc-80f8-3fc883bb28f7" providerId="ADAL" clId="{E312D953-5149-4F01-8C48-37C5686AC97F}" dt="2023-06-06T10:59:38.279" v="49" actId="478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4:17.339" v="55"/>
        <pc:sldMkLst>
          <pc:docMk/>
          <pc:sldMk cId="1672126401" sldId="260"/>
        </pc:sldMkLst>
        <pc:spChg chg="mod">
          <ac:chgData name="Majchrzyk Monika" userId="34c61646-1a34-48dc-80f8-3fc883bb28f7" providerId="ADAL" clId="{E312D953-5149-4F01-8C48-37C5686AC97F}" dt="2023-06-06T10:59:43.313" v="50" actId="207"/>
          <ac:spMkLst>
            <pc:docMk/>
            <pc:sldMk cId="1672126401" sldId="260"/>
            <ac:spMk id="26" creationId="{CB3D808F-1EA9-CE12-04B3-7BDCCF8F3331}"/>
          </ac:spMkLst>
        </pc:spChg>
        <pc:picChg chg="add mod">
          <ac:chgData name="Majchrzyk Monika" userId="34c61646-1a34-48dc-80f8-3fc883bb28f7" providerId="ADAL" clId="{E312D953-5149-4F01-8C48-37C5686AC97F}" dt="2023-06-06T11:04:17.339" v="55"/>
          <ac:picMkLst>
            <pc:docMk/>
            <pc:sldMk cId="1672126401" sldId="260"/>
            <ac:picMk id="5" creationId="{F8BB83B6-B260-1023-C0E7-F1E517E3827C}"/>
          </ac:picMkLst>
        </pc:picChg>
        <pc:picChg chg="del">
          <ac:chgData name="Majchrzyk Monika" userId="34c61646-1a34-48dc-80f8-3fc883bb28f7" providerId="ADAL" clId="{E312D953-5149-4F01-8C48-37C5686AC97F}" dt="2023-06-06T11:04:09.357" v="54" actId="478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13T07:37:43.566" v="1016" actId="478"/>
        <pc:sldMkLst>
          <pc:docMk/>
          <pc:sldMk cId="2597448124" sldId="261"/>
        </pc:sldMkLst>
        <pc:spChg chg="add del mod">
          <ac:chgData name="Majchrzyk Monika" userId="34c61646-1a34-48dc-80f8-3fc883bb28f7" providerId="ADAL" clId="{E312D953-5149-4F01-8C48-37C5686AC97F}" dt="2023-06-13T07:37:43.566" v="1016" actId="478"/>
          <ac:spMkLst>
            <pc:docMk/>
            <pc:sldMk cId="2597448124" sldId="261"/>
            <ac:spMk id="2" creationId="{39D89BFD-AD3B-F2F7-A76F-B5F9A46CB572}"/>
          </ac:spMkLst>
        </pc:spChg>
      </pc:sldChg>
      <pc:sldChg chg="addSp delSp modSp new del mod ord setBg">
        <pc:chgData name="Majchrzyk Monika" userId="34c61646-1a34-48dc-80f8-3fc883bb28f7" providerId="ADAL" clId="{E312D953-5149-4F01-8C48-37C5686AC97F}" dt="2023-06-15T07:32:59.205" v="1324" actId="47"/>
        <pc:sldMkLst>
          <pc:docMk/>
          <pc:sldMk cId="2746735189" sldId="262"/>
        </pc:sldMkLst>
        <pc:spChg chg="mod">
          <ac:chgData name="Majchrzyk Monika" userId="34c61646-1a34-48dc-80f8-3fc883bb28f7" providerId="ADAL" clId="{E312D953-5149-4F01-8C48-37C5686AC97F}" dt="2023-06-13T07:47:22.453" v="1322" actId="1076"/>
          <ac:spMkLst>
            <pc:docMk/>
            <pc:sldMk cId="2746735189" sldId="262"/>
            <ac:spMk id="2" creationId="{626A54DF-D5C2-C2D1-FC82-228D676A32DD}"/>
          </ac:spMkLst>
        </pc:spChg>
        <pc:spChg chg="mod">
          <ac:chgData name="Majchrzyk Monika" userId="34c61646-1a34-48dc-80f8-3fc883bb28f7" providerId="ADAL" clId="{E312D953-5149-4F01-8C48-37C5686AC97F}" dt="2023-06-13T07:49:38.957" v="1323" actId="207"/>
          <ac:spMkLst>
            <pc:docMk/>
            <pc:sldMk cId="2746735189" sldId="262"/>
            <ac:spMk id="3" creationId="{9AFA93EC-18BB-1A7F-6110-964C772C8583}"/>
          </ac:spMkLst>
        </pc:spChg>
        <pc:spChg chg="add mod">
          <ac:chgData name="Majchrzyk Monika" userId="34c61646-1a34-48dc-80f8-3fc883bb28f7" providerId="ADAL" clId="{E312D953-5149-4F01-8C48-37C5686AC97F}" dt="2023-06-13T07:43:54.992" v="1284" actId="2085"/>
          <ac:spMkLst>
            <pc:docMk/>
            <pc:sldMk cId="2746735189" sldId="262"/>
            <ac:spMk id="6" creationId="{943758EE-E9BD-5A18-F758-C57902173731}"/>
          </ac:spMkLst>
        </pc:spChg>
        <pc:spChg chg="add mod">
          <ac:chgData name="Majchrzyk Monika" userId="34c61646-1a34-48dc-80f8-3fc883bb28f7" providerId="ADAL" clId="{E312D953-5149-4F01-8C48-37C5686AC97F}" dt="2023-06-13T07:46:09.541" v="1308" actId="207"/>
          <ac:spMkLst>
            <pc:docMk/>
            <pc:sldMk cId="2746735189" sldId="262"/>
            <ac:spMk id="7" creationId="{2DA039B5-47E0-FEC1-8BE8-A1F191725CF3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0" creationId="{743AA782-23D1-4521-8CAD-47662984AA08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2" creationId="{71877DBC-BB60-40F0-AC93-2ACDBAAE60CE}"/>
          </ac:spMkLst>
        </pc:spChg>
        <pc:picChg chg="add del mod ord modCrop">
          <ac:chgData name="Majchrzyk Monika" userId="34c61646-1a34-48dc-80f8-3fc883bb28f7" providerId="ADAL" clId="{E312D953-5149-4F01-8C48-37C5686AC97F}" dt="2023-06-13T07:43:15.134" v="1275" actId="478"/>
          <ac:picMkLst>
            <pc:docMk/>
            <pc:sldMk cId="2746735189" sldId="262"/>
            <ac:picMk id="5" creationId="{D842F98A-95E6-CE3B-DA66-503F57748F70}"/>
          </ac:picMkLst>
        </pc:picChg>
      </pc:sldChg>
    </pc:docChg>
  </pc:docChgLst>
  <pc:docChgLst>
    <pc:chgData name="Majchrzyk Monika" userId="34c61646-1a34-48dc-80f8-3fc883bb28f7" providerId="ADAL" clId="{504CEE9F-A063-4667-A955-4C26DE6D5F39}"/>
    <pc:docChg chg="undo custSel addSld modSld sldOrd addMainMaster delMainMaster modMainMaster">
      <pc:chgData name="Majchrzyk Monika" userId="34c61646-1a34-48dc-80f8-3fc883bb28f7" providerId="ADAL" clId="{504CEE9F-A063-4667-A955-4C26DE6D5F39}" dt="2023-03-20T11:34:14.655" v="494" actId="1076"/>
      <pc:docMkLst>
        <pc:docMk/>
      </pc:docMkLst>
      <pc:sldChg chg="addSp delSp modSp mod chgLayout">
        <pc:chgData name="Majchrzyk Monika" userId="34c61646-1a34-48dc-80f8-3fc883bb28f7" providerId="ADAL" clId="{504CEE9F-A063-4667-A955-4C26DE6D5F39}" dt="2023-03-20T08:37:29.022" v="449" actId="700"/>
        <pc:sldMkLst>
          <pc:docMk/>
          <pc:sldMk cId="1396976786" sldId="256"/>
        </pc:sldMkLst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2" creationId="{0D586A40-C000-BF9A-B21B-DD7823F6B039}"/>
          </ac:spMkLst>
        </pc:spChg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3" creationId="{875082C9-8BF4-8A5D-FA1A-40EE82006603}"/>
          </ac:spMkLst>
        </pc:spChg>
        <pc:spChg chg="mod">
          <ac:chgData name="Majchrzyk Monika" userId="34c61646-1a34-48dc-80f8-3fc883bb28f7" providerId="ADAL" clId="{504CEE9F-A063-4667-A955-4C26DE6D5F39}" dt="2023-03-17T13:38:59.665" v="118" actId="2711"/>
          <ac:spMkLst>
            <pc:docMk/>
            <pc:sldMk cId="1396976786" sldId="256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9:47.461" v="119" actId="1076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9:56.206" v="120" actId="1076"/>
          <ac:spMkLst>
            <pc:docMk/>
            <pc:sldMk cId="1396976786" sldId="256"/>
            <ac:spMk id="8" creationId="{B6F5D76B-1818-C235-38F9-3C9C21303C79}"/>
          </ac:spMkLst>
        </pc:spChg>
        <pc:picChg chg="mod">
          <ac:chgData name="Majchrzyk Monika" userId="34c61646-1a34-48dc-80f8-3fc883bb28f7" providerId="ADAL" clId="{504CEE9F-A063-4667-A955-4C26DE6D5F39}" dt="2023-03-17T13:38:44.916" v="116" actId="34135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modSp mod ord">
        <pc:chgData name="Majchrzyk Monika" userId="34c61646-1a34-48dc-80f8-3fc883bb28f7" providerId="ADAL" clId="{504CEE9F-A063-4667-A955-4C26DE6D5F39}" dt="2023-03-20T11:34:14.655" v="494" actId="1076"/>
        <pc:sldMkLst>
          <pc:docMk/>
          <pc:sldMk cId="2978564845" sldId="257"/>
        </pc:sldMkLst>
        <pc:spChg chg="mod ord">
          <ac:chgData name="Majchrzyk Monika" userId="34c61646-1a34-48dc-80f8-3fc883bb28f7" providerId="ADAL" clId="{504CEE9F-A063-4667-A955-4C26DE6D5F39}" dt="2023-03-17T13:58:59.828" v="354" actId="34135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00.438" v="171" actId="207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17T13:47:02.560" v="172" actId="207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504CEE9F-A063-4667-A955-4C26DE6D5F39}" dt="2023-03-20T11:33:20.282" v="489" actId="1076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504CEE9F-A063-4667-A955-4C26DE6D5F39}" dt="2023-03-20T11:33:22.056" v="490" actId="107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504CEE9F-A063-4667-A955-4C26DE6D5F39}" dt="2023-03-20T11:33:26.893" v="491" actId="1076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Majchrzyk Monika" userId="34c61646-1a34-48dc-80f8-3fc883bb28f7" providerId="ADAL" clId="{504CEE9F-A063-4667-A955-4C26DE6D5F39}" dt="2023-03-20T11:33:05.957" v="486" actId="107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504CEE9F-A063-4667-A955-4C26DE6D5F39}" dt="2023-03-20T11:33:12.129" v="487" actId="107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504CEE9F-A063-4667-A955-4C26DE6D5F39}" dt="2023-03-20T11:33:14.877" v="488" actId="107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Majchrzyk Monika" userId="34c61646-1a34-48dc-80f8-3fc883bb28f7" providerId="ADAL" clId="{504CEE9F-A063-4667-A955-4C26DE6D5F39}" dt="2023-03-20T11:34:14.655" v="494" actId="107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Majchrzyk Monika" userId="34c61646-1a34-48dc-80f8-3fc883bb28f7" providerId="ADAL" clId="{504CEE9F-A063-4667-A955-4C26DE6D5F39}" dt="2023-03-20T11:34:10.560" v="493" actId="107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504CEE9F-A063-4667-A955-4C26DE6D5F39}" dt="2023-03-20T11:34:05.747" v="492" actId="1076"/>
          <ac:spMkLst>
            <pc:docMk/>
            <pc:sldMk cId="2978564845" sldId="257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4:00:25.136" v="374" actId="34135"/>
          <ac:spMkLst>
            <pc:docMk/>
            <pc:sldMk cId="2978564845" sldId="257"/>
            <ac:spMk id="20" creationId="{DA7C4B59-9B8D-C16D-1201-5FC12125EDF7}"/>
          </ac:spMkLst>
        </pc:spChg>
        <pc:picChg chg="add mod">
          <ac:chgData name="Majchrzyk Monika" userId="34c61646-1a34-48dc-80f8-3fc883bb28f7" providerId="ADAL" clId="{504CEE9F-A063-4667-A955-4C26DE6D5F39}" dt="2023-03-17T14:00:22.292" v="373" actId="34135"/>
          <ac:picMkLst>
            <pc:docMk/>
            <pc:sldMk cId="2978564845" sldId="257"/>
            <ac:picMk id="19" creationId="{8C3CFF1F-52DC-3490-D293-D228F8DF6A01}"/>
          </ac:picMkLst>
        </pc:picChg>
      </pc:sldChg>
      <pc:sldChg chg="delSp modSp add mod">
        <pc:chgData name="Majchrzyk Monika" userId="34c61646-1a34-48dc-80f8-3fc883bb28f7" providerId="ADAL" clId="{504CEE9F-A063-4667-A955-4C26DE6D5F39}" dt="2023-03-17T13:38:40.920" v="115" actId="34135"/>
        <pc:sldMkLst>
          <pc:docMk/>
          <pc:sldMk cId="646872128" sldId="258"/>
        </pc:sldMkLst>
        <pc:spChg chg="del">
          <ac:chgData name="Majchrzyk Monika" userId="34c61646-1a34-48dc-80f8-3fc883bb28f7" providerId="ADAL" clId="{504CEE9F-A063-4667-A955-4C26DE6D5F39}" dt="2023-03-17T13:37:45.347" v="31" actId="478"/>
          <ac:spMkLst>
            <pc:docMk/>
            <pc:sldMk cId="646872128" sldId="258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8:32.370" v="112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8:34.917" v="113" actId="1076"/>
          <ac:spMkLst>
            <pc:docMk/>
            <pc:sldMk cId="646872128" sldId="258"/>
            <ac:spMk id="8" creationId="{B6F5D76B-1818-C235-38F9-3C9C21303C79}"/>
          </ac:spMkLst>
        </pc:spChg>
        <pc:spChg chg="del">
          <ac:chgData name="Majchrzyk Monika" userId="34c61646-1a34-48dc-80f8-3fc883bb28f7" providerId="ADAL" clId="{504CEE9F-A063-4667-A955-4C26DE6D5F39}" dt="2023-03-17T13:37:58.335" v="43" actId="478"/>
          <ac:spMkLst>
            <pc:docMk/>
            <pc:sldMk cId="646872128" sldId="258"/>
            <ac:spMk id="10" creationId="{6C22A504-080D-AED3-DD7B-D7F4C7F66CAE}"/>
          </ac:spMkLst>
        </pc:spChg>
        <pc:picChg chg="mod">
          <ac:chgData name="Majchrzyk Monika" userId="34c61646-1a34-48dc-80f8-3fc883bb28f7" providerId="ADAL" clId="{504CEE9F-A063-4667-A955-4C26DE6D5F39}" dt="2023-03-17T13:38:40.920" v="115" actId="34135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add mod ord">
        <pc:chgData name="Majchrzyk Monika" userId="34c61646-1a34-48dc-80f8-3fc883bb28f7" providerId="ADAL" clId="{504CEE9F-A063-4667-A955-4C26DE6D5F39}" dt="2023-03-20T11:31:39.173" v="470" actId="14100"/>
        <pc:sldMkLst>
          <pc:docMk/>
          <pc:sldMk cId="3385265064" sldId="259"/>
        </pc:sldMkLst>
        <pc:spChg chg="del mod">
          <ac:chgData name="Majchrzyk Monika" userId="34c61646-1a34-48dc-80f8-3fc883bb28f7" providerId="ADAL" clId="{504CEE9F-A063-4667-A955-4C26DE6D5F39}" dt="2023-03-17T13:45:23.063" v="143" actId="478"/>
          <ac:spMkLst>
            <pc:docMk/>
            <pc:sldMk cId="3385265064" sldId="259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19.241" v="201" actId="1038"/>
          <ac:spMkLst>
            <pc:docMk/>
            <pc:sldMk cId="3385265064" sldId="259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20T11:31:39.173" v="470" actId="14100"/>
          <ac:spMkLst>
            <pc:docMk/>
            <pc:sldMk cId="3385265064" sldId="259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6:09.307" v="153" actId="478"/>
          <ac:spMkLst>
            <pc:docMk/>
            <pc:sldMk cId="3385265064" sldId="259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6:10.700" v="154" actId="478"/>
          <ac:spMkLst>
            <pc:docMk/>
            <pc:sldMk cId="3385265064" sldId="259"/>
            <ac:spMk id="14" creationId="{B697874E-623E-6728-266D-55971294F34C}"/>
          </ac:spMkLst>
        </pc:spChg>
        <pc:spChg chg="del mod">
          <ac:chgData name="Majchrzyk Monika" userId="34c61646-1a34-48dc-80f8-3fc883bb28f7" providerId="ADAL" clId="{504CEE9F-A063-4667-A955-4C26DE6D5F39}" dt="2023-03-17T13:46:22.873" v="163"/>
          <ac:spMkLst>
            <pc:docMk/>
            <pc:sldMk cId="3385265064" sldId="259"/>
            <ac:spMk id="15" creationId="{83120A0D-6928-2454-2456-C13C065546E7}"/>
          </ac:spMkLst>
        </pc:spChg>
        <pc:spChg chg="del mod">
          <ac:chgData name="Majchrzyk Monika" userId="34c61646-1a34-48dc-80f8-3fc883bb28f7" providerId="ADAL" clId="{504CEE9F-A063-4667-A955-4C26DE6D5F39}" dt="2023-03-17T13:46:12.809" v="156" actId="478"/>
          <ac:spMkLst>
            <pc:docMk/>
            <pc:sldMk cId="3385265064" sldId="259"/>
            <ac:spMk id="16" creationId="{ECD72BEC-5316-C3DB-77B0-E397BCA63682}"/>
          </ac:spMkLst>
        </pc:spChg>
        <pc:spChg chg="del mod">
          <ac:chgData name="Majchrzyk Monika" userId="34c61646-1a34-48dc-80f8-3fc883bb28f7" providerId="ADAL" clId="{504CEE9F-A063-4667-A955-4C26DE6D5F39}" dt="2023-03-17T13:46:14.441" v="158" actId="478"/>
          <ac:spMkLst>
            <pc:docMk/>
            <pc:sldMk cId="3385265064" sldId="259"/>
            <ac:spMk id="17" creationId="{D9A33E22-AA32-D912-9065-9EB21BFDC1A3}"/>
          </ac:spMkLst>
        </pc:spChg>
        <pc:spChg chg="del">
          <ac:chgData name="Majchrzyk Monika" userId="34c61646-1a34-48dc-80f8-3fc883bb28f7" providerId="ADAL" clId="{504CEE9F-A063-4667-A955-4C26DE6D5F39}" dt="2023-03-17T13:45:19.481" v="141" actId="478"/>
          <ac:spMkLst>
            <pc:docMk/>
            <pc:sldMk cId="3385265064" sldId="259"/>
            <ac:spMk id="20" creationId="{DA7C4B59-9B8D-C16D-1201-5FC12125EDF7}"/>
          </ac:spMkLst>
        </pc:spChg>
        <pc:picChg chg="add mod modCrop">
          <ac:chgData name="Majchrzyk Monika" userId="34c61646-1a34-48dc-80f8-3fc883bb28f7" providerId="ADAL" clId="{504CEE9F-A063-4667-A955-4C26DE6D5F39}" dt="2023-03-20T11:31:25.707" v="465" actId="732"/>
          <ac:picMkLst>
            <pc:docMk/>
            <pc:sldMk cId="3385265064" sldId="259"/>
            <ac:picMk id="2" creationId="{A7F4A503-F1A7-9CEA-965F-616FA62A8EA9}"/>
          </ac:picMkLst>
        </pc:picChg>
        <pc:picChg chg="add del mod ord">
          <ac:chgData name="Majchrzyk Monika" userId="34c61646-1a34-48dc-80f8-3fc883bb28f7" providerId="ADAL" clId="{504CEE9F-A063-4667-A955-4C26DE6D5F39}" dt="2023-03-20T11:31:31.128" v="469"/>
          <ac:picMkLst>
            <pc:docMk/>
            <pc:sldMk cId="3385265064" sldId="259"/>
            <ac:picMk id="3" creationId="{099226F5-5222-1B0D-2F2A-4EB7970D1B3A}"/>
          </ac:picMkLst>
        </pc:picChg>
        <pc:picChg chg="del">
          <ac:chgData name="Majchrzyk Monika" userId="34c61646-1a34-48dc-80f8-3fc883bb28f7" providerId="ADAL" clId="{504CEE9F-A063-4667-A955-4C26DE6D5F39}" dt="2023-03-17T13:45:27.341" v="144" actId="478"/>
          <ac:picMkLst>
            <pc:docMk/>
            <pc:sldMk cId="3385265064" sldId="259"/>
            <ac:picMk id="19" creationId="{8C3CFF1F-52DC-3490-D293-D228F8DF6A01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0:17.669" v="372" actId="34135"/>
        <pc:sldMkLst>
          <pc:docMk/>
          <pc:sldMk cId="1672126401" sldId="260"/>
        </pc:sldMkLst>
        <pc:spChg chg="add mod">
          <ac:chgData name="Majchrzyk Monika" userId="34c61646-1a34-48dc-80f8-3fc883bb28f7" providerId="ADAL" clId="{504CEE9F-A063-4667-A955-4C26DE6D5F39}" dt="2023-03-17T13:50:03.831" v="236" actId="1076"/>
          <ac:spMkLst>
            <pc:docMk/>
            <pc:sldMk cId="1672126401" sldId="260"/>
            <ac:spMk id="2" creationId="{6391DFB6-1690-7FB2-CC36-5A7329D4AD6F}"/>
          </ac:spMkLst>
        </pc:spChg>
        <pc:spChg chg="add mod">
          <ac:chgData name="Majchrzyk Monika" userId="34c61646-1a34-48dc-80f8-3fc883bb28f7" providerId="ADAL" clId="{504CEE9F-A063-4667-A955-4C26DE6D5F39}" dt="2023-03-17T13:51:35.357" v="264" actId="1076"/>
          <ac:spMkLst>
            <pc:docMk/>
            <pc:sldMk cId="1672126401" sldId="260"/>
            <ac:spMk id="3" creationId="{D6721F15-4DEA-99B9-2707-E63D463254C3}"/>
          </ac:spMkLst>
        </pc:spChg>
        <pc:spChg chg="add mod">
          <ac:chgData name="Majchrzyk Monika" userId="34c61646-1a34-48dc-80f8-3fc883bb28f7" providerId="ADAL" clId="{504CEE9F-A063-4667-A955-4C26DE6D5F39}" dt="2023-03-17T13:50:18.458" v="241" actId="17032"/>
          <ac:spMkLst>
            <pc:docMk/>
            <pc:sldMk cId="1672126401" sldId="260"/>
            <ac:spMk id="4" creationId="{9ACFE09C-32A5-843C-FE7B-82F73E952EB8}"/>
          </ac:spMkLst>
        </pc:spChg>
        <pc:spChg chg="del mod">
          <ac:chgData name="Majchrzyk Monika" userId="34c61646-1a34-48dc-80f8-3fc883bb28f7" providerId="ADAL" clId="{504CEE9F-A063-4667-A955-4C26DE6D5F39}" dt="2023-03-17T13:59:47.986" v="363" actId="478"/>
          <ac:spMkLst>
            <pc:docMk/>
            <pc:sldMk cId="1672126401" sldId="260"/>
            <ac:spMk id="5" creationId="{7CA99EC4-3C2E-53F3-55A5-01E21A2FCB45}"/>
          </ac:spMkLst>
        </pc:spChg>
        <pc:spChg chg="add mod">
          <ac:chgData name="Majchrzyk Monika" userId="34c61646-1a34-48dc-80f8-3fc883bb28f7" providerId="ADAL" clId="{504CEE9F-A063-4667-A955-4C26DE6D5F39}" dt="2023-03-17T13:50:36.712" v="245" actId="207"/>
          <ac:spMkLst>
            <pc:docMk/>
            <pc:sldMk cId="1672126401" sldId="260"/>
            <ac:spMk id="6" creationId="{86BD307D-D05F-C6AB-47DA-91F22952FCF4}"/>
          </ac:spMkLst>
        </pc:spChg>
        <pc:spChg chg="del">
          <ac:chgData name="Majchrzyk Monika" userId="34c61646-1a34-48dc-80f8-3fc883bb28f7" providerId="ADAL" clId="{504CEE9F-A063-4667-A955-4C26DE6D5F39}" dt="2023-03-17T13:48:01.904" v="205" actId="478"/>
          <ac:spMkLst>
            <pc:docMk/>
            <pc:sldMk cId="1672126401" sldId="260"/>
            <ac:spMk id="7" creationId="{E29AE5D5-216A-8F8A-666A-883663F0294A}"/>
          </ac:spMkLst>
        </pc:spChg>
        <pc:spChg chg="del">
          <ac:chgData name="Majchrzyk Monika" userId="34c61646-1a34-48dc-80f8-3fc883bb28f7" providerId="ADAL" clId="{504CEE9F-A063-4667-A955-4C26DE6D5F39}" dt="2023-03-17T13:48:02.682" v="206" actId="478"/>
          <ac:spMkLst>
            <pc:docMk/>
            <pc:sldMk cId="1672126401" sldId="260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8:07.659" v="208" actId="478"/>
          <ac:spMkLst>
            <pc:docMk/>
            <pc:sldMk cId="1672126401" sldId="260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8:16.790" v="216" actId="478"/>
          <ac:spMkLst>
            <pc:docMk/>
            <pc:sldMk cId="1672126401" sldId="260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8:15.580" v="215" actId="478"/>
          <ac:spMkLst>
            <pc:docMk/>
            <pc:sldMk cId="1672126401" sldId="260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8:14.316" v="214" actId="478"/>
          <ac:spMkLst>
            <pc:docMk/>
            <pc:sldMk cId="1672126401" sldId="260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8:05.852" v="207" actId="478"/>
          <ac:spMkLst>
            <pc:docMk/>
            <pc:sldMk cId="1672126401" sldId="260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8:13.062" v="213" actId="478"/>
          <ac:spMkLst>
            <pc:docMk/>
            <pc:sldMk cId="1672126401" sldId="260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48:08.750" v="209" actId="478"/>
          <ac:spMkLst>
            <pc:docMk/>
            <pc:sldMk cId="1672126401" sldId="260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48:10.100" v="210" actId="478"/>
          <ac:spMkLst>
            <pc:docMk/>
            <pc:sldMk cId="1672126401" sldId="260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48:11.541" v="211" actId="478"/>
          <ac:spMkLst>
            <pc:docMk/>
            <pc:sldMk cId="1672126401" sldId="260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3:50:46.308" v="247" actId="1076"/>
          <ac:spMkLst>
            <pc:docMk/>
            <pc:sldMk cId="1672126401" sldId="260"/>
            <ac:spMk id="18" creationId="{6A42DB7B-FD93-A98F-8992-B27F361C6F45}"/>
          </ac:spMkLst>
        </pc:spChg>
        <pc:spChg chg="add mod">
          <ac:chgData name="Majchrzyk Monika" userId="34c61646-1a34-48dc-80f8-3fc883bb28f7" providerId="ADAL" clId="{504CEE9F-A063-4667-A955-4C26DE6D5F39}" dt="2023-03-17T13:50:55.149" v="251" actId="1076"/>
          <ac:spMkLst>
            <pc:docMk/>
            <pc:sldMk cId="1672126401" sldId="260"/>
            <ac:spMk id="21" creationId="{E0DE6813-00B6-4DA0-EF0D-ED1A8A8DC12D}"/>
          </ac:spMkLst>
        </pc:spChg>
        <pc:spChg chg="add mod">
          <ac:chgData name="Majchrzyk Monika" userId="34c61646-1a34-48dc-80f8-3fc883bb28f7" providerId="ADAL" clId="{504CEE9F-A063-4667-A955-4C26DE6D5F39}" dt="2023-03-17T13:51:24.742" v="259" actId="1076"/>
          <ac:spMkLst>
            <pc:docMk/>
            <pc:sldMk cId="1672126401" sldId="260"/>
            <ac:spMk id="22" creationId="{029D6EE5-129A-3B00-626D-F11E47A532AC}"/>
          </ac:spMkLst>
        </pc:spChg>
        <pc:spChg chg="add mod">
          <ac:chgData name="Majchrzyk Monika" userId="34c61646-1a34-48dc-80f8-3fc883bb28f7" providerId="ADAL" clId="{504CEE9F-A063-4667-A955-4C26DE6D5F39}" dt="2023-03-17T13:51:32.181" v="261" actId="1076"/>
          <ac:spMkLst>
            <pc:docMk/>
            <pc:sldMk cId="1672126401" sldId="260"/>
            <ac:spMk id="23" creationId="{701AF46D-BFBA-B394-4E5C-5F8633651436}"/>
          </ac:spMkLst>
        </pc:spChg>
        <pc:spChg chg="add mod">
          <ac:chgData name="Majchrzyk Monika" userId="34c61646-1a34-48dc-80f8-3fc883bb28f7" providerId="ADAL" clId="{504CEE9F-A063-4667-A955-4C26DE6D5F39}" dt="2023-03-17T13:51:39.003" v="265" actId="1076"/>
          <ac:spMkLst>
            <pc:docMk/>
            <pc:sldMk cId="1672126401" sldId="260"/>
            <ac:spMk id="24" creationId="{97569D6E-A2FA-D586-B24C-D5D904E01BB0}"/>
          </ac:spMkLst>
        </pc:spChg>
        <pc:spChg chg="add del mod ord">
          <ac:chgData name="Majchrzyk Monika" userId="34c61646-1a34-48dc-80f8-3fc883bb28f7" providerId="ADAL" clId="{504CEE9F-A063-4667-A955-4C26DE6D5F39}" dt="2023-03-17T13:59:56.991" v="367"/>
          <ac:spMkLst>
            <pc:docMk/>
            <pc:sldMk cId="1672126401" sldId="260"/>
            <ac:spMk id="25" creationId="{E062C3D5-3A16-FFB8-6B80-594D23450857}"/>
          </ac:spMkLst>
        </pc:spChg>
        <pc:spChg chg="add mod">
          <ac:chgData name="Majchrzyk Monika" userId="34c61646-1a34-48dc-80f8-3fc883bb28f7" providerId="ADAL" clId="{504CEE9F-A063-4667-A955-4C26DE6D5F39}" dt="2023-03-17T14:00:15.410" v="371" actId="34135"/>
          <ac:spMkLst>
            <pc:docMk/>
            <pc:sldMk cId="1672126401" sldId="260"/>
            <ac:spMk id="26" creationId="{CB3D808F-1EA9-CE12-04B3-7BDCCF8F3331}"/>
          </ac:spMkLst>
        </pc:spChg>
        <pc:spChg chg="add mod">
          <ac:chgData name="Majchrzyk Monika" userId="34c61646-1a34-48dc-80f8-3fc883bb28f7" providerId="ADAL" clId="{504CEE9F-A063-4667-A955-4C26DE6D5F39}" dt="2023-03-17T14:00:12.855" v="370" actId="1076"/>
          <ac:spMkLst>
            <pc:docMk/>
            <pc:sldMk cId="1672126401" sldId="260"/>
            <ac:spMk id="28" creationId="{D2665E53-A6E9-63F0-F602-DA47374D9FBC}"/>
          </ac:spMkLst>
        </pc:spChg>
        <pc:picChg chg="add mod">
          <ac:chgData name="Majchrzyk Monika" userId="34c61646-1a34-48dc-80f8-3fc883bb28f7" providerId="ADAL" clId="{504CEE9F-A063-4667-A955-4C26DE6D5F39}" dt="2023-03-17T14:00:17.669" v="372" actId="34135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8:15.630" v="442" actId="732"/>
        <pc:sldMkLst>
          <pc:docMk/>
          <pc:sldMk cId="2597448124" sldId="261"/>
        </pc:sldMkLst>
        <pc:spChg chg="del">
          <ac:chgData name="Majchrzyk Monika" userId="34c61646-1a34-48dc-80f8-3fc883bb28f7" providerId="ADAL" clId="{504CEE9F-A063-4667-A955-4C26DE6D5F39}" dt="2023-03-17T13:53:43.991" v="288" actId="478"/>
          <ac:spMkLst>
            <pc:docMk/>
            <pc:sldMk cId="2597448124" sldId="261"/>
            <ac:spMk id="5" creationId="{7CA99EC4-3C2E-53F3-55A5-01E21A2FCB45}"/>
          </ac:spMkLst>
        </pc:spChg>
        <pc:spChg chg="mod ord">
          <ac:chgData name="Majchrzyk Monika" userId="34c61646-1a34-48dc-80f8-3fc883bb28f7" providerId="ADAL" clId="{504CEE9F-A063-4667-A955-4C26DE6D5F39}" dt="2023-03-17T14:05:39.962" v="409" actId="1076"/>
          <ac:spMkLst>
            <pc:docMk/>
            <pc:sldMk cId="2597448124" sldId="261"/>
            <ac:spMk id="7" creationId="{E29AE5D5-216A-8F8A-666A-883663F0294A}"/>
          </ac:spMkLst>
        </pc:spChg>
        <pc:spChg chg="add del mod ord">
          <ac:chgData name="Majchrzyk Monika" userId="34c61646-1a34-48dc-80f8-3fc883bb28f7" providerId="ADAL" clId="{504CEE9F-A063-4667-A955-4C26DE6D5F39}" dt="2023-03-17T13:55:38.445" v="328" actId="478"/>
          <ac:spMkLst>
            <pc:docMk/>
            <pc:sldMk cId="2597448124" sldId="261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52:19.591" v="277" actId="478"/>
          <ac:spMkLst>
            <pc:docMk/>
            <pc:sldMk cId="2597448124" sldId="261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52:17.530" v="276" actId="478"/>
          <ac:spMkLst>
            <pc:docMk/>
            <pc:sldMk cId="2597448124" sldId="261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52:15.857" v="275" actId="478"/>
          <ac:spMkLst>
            <pc:docMk/>
            <pc:sldMk cId="2597448124" sldId="261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52:10.713" v="272" actId="478"/>
          <ac:spMkLst>
            <pc:docMk/>
            <pc:sldMk cId="2597448124" sldId="261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52:14.615" v="274" actId="478"/>
          <ac:spMkLst>
            <pc:docMk/>
            <pc:sldMk cId="2597448124" sldId="261"/>
            <ac:spMk id="13" creationId="{4B1B00DF-B90C-428F-38A4-14C558B0A671}"/>
          </ac:spMkLst>
        </pc:spChg>
        <pc:spChg chg="del">
          <ac:chgData name="Majchrzyk Monika" userId="34c61646-1a34-48dc-80f8-3fc883bb28f7" providerId="ADAL" clId="{504CEE9F-A063-4667-A955-4C26DE6D5F39}" dt="2023-03-17T13:52:13.228" v="273" actId="478"/>
          <ac:spMkLst>
            <pc:docMk/>
            <pc:sldMk cId="2597448124" sldId="261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52:06.756" v="269" actId="478"/>
          <ac:spMkLst>
            <pc:docMk/>
            <pc:sldMk cId="2597448124" sldId="261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52:02.933" v="267" actId="478"/>
          <ac:spMkLst>
            <pc:docMk/>
            <pc:sldMk cId="2597448124" sldId="261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52:04.352" v="268" actId="478"/>
          <ac:spMkLst>
            <pc:docMk/>
            <pc:sldMk cId="2597448124" sldId="261"/>
            <ac:spMk id="17" creationId="{D9A33E22-AA32-D912-9065-9EB21BFDC1A3}"/>
          </ac:spMkLst>
        </pc:spChg>
        <pc:spChg chg="del mod">
          <ac:chgData name="Majchrzyk Monika" userId="34c61646-1a34-48dc-80f8-3fc883bb28f7" providerId="ADAL" clId="{504CEE9F-A063-4667-A955-4C26DE6D5F39}" dt="2023-03-17T13:53:46.290" v="290" actId="478"/>
          <ac:spMkLst>
            <pc:docMk/>
            <pc:sldMk cId="2597448124" sldId="261"/>
            <ac:spMk id="20" creationId="{DA7C4B59-9B8D-C16D-1201-5FC12125EDF7}"/>
          </ac:spMkLst>
        </pc:spChg>
        <pc:spChg chg="add mod">
          <ac:chgData name="Majchrzyk Monika" userId="34c61646-1a34-48dc-80f8-3fc883bb28f7" providerId="ADAL" clId="{504CEE9F-A063-4667-A955-4C26DE6D5F39}" dt="2023-03-17T14:06:29.277" v="424" actId="207"/>
          <ac:spMkLst>
            <pc:docMk/>
            <pc:sldMk cId="2597448124" sldId="261"/>
            <ac:spMk id="22" creationId="{DF7A9B18-CF36-BD2A-CFC5-ACF4B7DF6479}"/>
          </ac:spMkLst>
        </pc:spChg>
        <pc:spChg chg="add del mod">
          <ac:chgData name="Majchrzyk Monika" userId="34c61646-1a34-48dc-80f8-3fc883bb28f7" providerId="ADAL" clId="{504CEE9F-A063-4667-A955-4C26DE6D5F39}" dt="2023-03-17T14:06:31.423" v="425" actId="478"/>
          <ac:spMkLst>
            <pc:docMk/>
            <pc:sldMk cId="2597448124" sldId="261"/>
            <ac:spMk id="24" creationId="{CAAE83B1-CA20-068A-1233-F313A20B8BC7}"/>
          </ac:spMkLst>
        </pc:spChg>
        <pc:graphicFrameChg chg="add del mod modGraphic">
          <ac:chgData name="Majchrzyk Monika" userId="34c61646-1a34-48dc-80f8-3fc883bb28f7" providerId="ADAL" clId="{504CEE9F-A063-4667-A955-4C26DE6D5F39}" dt="2023-03-17T13:58:21.624" v="348" actId="478"/>
          <ac:graphicFrameMkLst>
            <pc:docMk/>
            <pc:sldMk cId="2597448124" sldId="261"/>
            <ac:graphicFrameMk id="23" creationId="{A7E65F8C-461C-4271-1B7C-1A90578F4F8B}"/>
          </ac:graphicFrameMkLst>
        </pc:graphicFrameChg>
        <pc:picChg chg="add del mod">
          <ac:chgData name="Majchrzyk Monika" userId="34c61646-1a34-48dc-80f8-3fc883bb28f7" providerId="ADAL" clId="{504CEE9F-A063-4667-A955-4C26DE6D5F39}" dt="2023-03-17T13:53:39.531" v="284" actId="478"/>
          <ac:picMkLst>
            <pc:docMk/>
            <pc:sldMk cId="2597448124" sldId="261"/>
            <ac:picMk id="3" creationId="{39E258DF-1E05-C70C-F6B5-F9E2E5AF23E9}"/>
          </ac:picMkLst>
        </pc:picChg>
        <pc:picChg chg="add del mod">
          <ac:chgData name="Majchrzyk Monika" userId="34c61646-1a34-48dc-80f8-3fc883bb28f7" providerId="ADAL" clId="{504CEE9F-A063-4667-A955-4C26DE6D5F39}" dt="2023-03-17T13:53:40.421" v="285" actId="478"/>
          <ac:picMkLst>
            <pc:docMk/>
            <pc:sldMk cId="2597448124" sldId="261"/>
            <ac:picMk id="6" creationId="{7D86F2E0-7286-E2DC-9658-5F401EE68B5C}"/>
          </ac:picMkLst>
        </pc:picChg>
        <pc:picChg chg="del mod">
          <ac:chgData name="Majchrzyk Monika" userId="34c61646-1a34-48dc-80f8-3fc883bb28f7" providerId="ADAL" clId="{504CEE9F-A063-4667-A955-4C26DE6D5F39}" dt="2023-03-17T13:53:49.844" v="292" actId="478"/>
          <ac:picMkLst>
            <pc:docMk/>
            <pc:sldMk cId="2597448124" sldId="261"/>
            <ac:picMk id="19" creationId="{8C3CFF1F-52DC-3490-D293-D228F8DF6A01}"/>
          </ac:picMkLst>
        </pc:picChg>
        <pc:picChg chg="add del mod modCrop">
          <ac:chgData name="Majchrzyk Monika" userId="34c61646-1a34-48dc-80f8-3fc883bb28f7" providerId="ADAL" clId="{504CEE9F-A063-4667-A955-4C26DE6D5F39}" dt="2023-03-17T13:55:09.404" v="320" actId="478"/>
          <ac:picMkLst>
            <pc:docMk/>
            <pc:sldMk cId="2597448124" sldId="261"/>
            <ac:picMk id="21" creationId="{08AD416B-EBAB-548F-649D-14818762E58A}"/>
          </ac:picMkLst>
        </pc:picChg>
        <pc:picChg chg="add mod modCrop">
          <ac:chgData name="Majchrzyk Monika" userId="34c61646-1a34-48dc-80f8-3fc883bb28f7" providerId="ADAL" clId="{504CEE9F-A063-4667-A955-4C26DE6D5F39}" dt="2023-03-17T14:08:15.630" v="442" actId="732"/>
          <ac:picMkLst>
            <pc:docMk/>
            <pc:sldMk cId="2597448124" sldId="261"/>
            <ac:picMk id="26" creationId="{3A5902E4-9B36-448B-FF26-EA5138E3BF89}"/>
          </ac:picMkLst>
        </pc:picChg>
      </pc:sldChg>
      <pc:sldMasterChg chg="delSp mod addSldLayout modSldLayout">
        <pc:chgData name="Majchrzyk Monika" userId="34c61646-1a34-48dc-80f8-3fc883bb28f7" providerId="ADAL" clId="{504CEE9F-A063-4667-A955-4C26DE6D5F39}" dt="2023-03-20T08:38:05.126" v="454" actId="478"/>
        <pc:sldMasterMkLst>
          <pc:docMk/>
          <pc:sldMasterMk cId="3271518119" sldId="2147483648"/>
        </pc:sldMasterMkLst>
        <pc:spChg chg="del">
          <ac:chgData name="Majchrzyk Monika" userId="34c61646-1a34-48dc-80f8-3fc883bb28f7" providerId="ADAL" clId="{504CEE9F-A063-4667-A955-4C26DE6D5F39}" dt="2023-03-20T08:37:57.134" v="450" actId="478"/>
          <ac:spMkLst>
            <pc:docMk/>
            <pc:sldMasterMk cId="3271518119" sldId="2147483648"/>
            <ac:spMk id="2" creationId="{389FE219-A92A-D1DD-9076-FBF21B1D64B5}"/>
          </ac:spMkLst>
        </pc:spChg>
        <pc:spChg chg="del">
          <ac:chgData name="Majchrzyk Monika" userId="34c61646-1a34-48dc-80f8-3fc883bb28f7" providerId="ADAL" clId="{504CEE9F-A063-4667-A955-4C26DE6D5F39}" dt="2023-03-20T08:37:58.263" v="451" actId="478"/>
          <ac:spMkLst>
            <pc:docMk/>
            <pc:sldMasterMk cId="3271518119" sldId="2147483648"/>
            <ac:spMk id="3" creationId="{59E66A74-3559-628B-75EE-E96151D79BCE}"/>
          </ac:spMkLst>
        </pc:spChg>
        <pc:spChg chg="del">
          <ac:chgData name="Majchrzyk Monika" userId="34c61646-1a34-48dc-80f8-3fc883bb28f7" providerId="ADAL" clId="{504CEE9F-A063-4667-A955-4C26DE6D5F39}" dt="2023-03-20T08:37:59.522" v="452" actId="478"/>
          <ac:spMkLst>
            <pc:docMk/>
            <pc:sldMasterMk cId="3271518119" sldId="2147483648"/>
            <ac:spMk id="4" creationId="{5A1A98AE-73A5-EE15-60CD-020F3F76B823}"/>
          </ac:spMkLst>
        </pc:spChg>
        <pc:spChg chg="del">
          <ac:chgData name="Majchrzyk Monika" userId="34c61646-1a34-48dc-80f8-3fc883bb28f7" providerId="ADAL" clId="{504CEE9F-A063-4667-A955-4C26DE6D5F39}" dt="2023-03-20T08:38:00.909" v="453" actId="478"/>
          <ac:spMkLst>
            <pc:docMk/>
            <pc:sldMasterMk cId="3271518119" sldId="2147483648"/>
            <ac:spMk id="5" creationId="{06AB3D98-D64F-782C-E352-647AA5D65B73}"/>
          </ac:spMkLst>
        </pc:spChg>
        <pc:spChg chg="del">
          <ac:chgData name="Majchrzyk Monika" userId="34c61646-1a34-48dc-80f8-3fc883bb28f7" providerId="ADAL" clId="{504CEE9F-A063-4667-A955-4C26DE6D5F39}" dt="2023-03-20T08:38:05.126" v="454" actId="478"/>
          <ac:spMkLst>
            <pc:docMk/>
            <pc:sldMasterMk cId="3271518119" sldId="2147483648"/>
            <ac:spMk id="6" creationId="{86AD50F8-DF56-FA79-23F0-93B77ABE80E9}"/>
          </ac:spMkLst>
        </pc:spChg>
        <pc:sldLayoutChg chg="new mod">
          <pc:chgData name="Majchrzyk Monika" userId="34c61646-1a34-48dc-80f8-3fc883bb28f7" providerId="ADAL" clId="{504CEE9F-A063-4667-A955-4C26DE6D5F39}" dt="2023-03-20T08:37:17.347" v="447" actId="11236"/>
          <pc:sldLayoutMkLst>
            <pc:docMk/>
            <pc:sldMasterMk cId="519625757" sldId="2147483674"/>
            <pc:sldLayoutMk cId="349100430" sldId="2147483660"/>
          </pc:sldLayoutMkLst>
        </pc:sldLayoutChg>
      </pc:sldMasterChg>
      <pc:sldMasterChg chg="new del mod addSldLayout delSldLayout">
        <pc:chgData name="Majchrzyk Monika" userId="34c61646-1a34-48dc-80f8-3fc883bb28f7" providerId="ADAL" clId="{504CEE9F-A063-4667-A955-4C26DE6D5F39}" dt="2023-03-20T08:34:26.991" v="446" actId="6938"/>
        <pc:sldMasterMkLst>
          <pc:docMk/>
          <pc:sldMasterMk cId="3048497138" sldId="2147483660"/>
        </pc:sldMasterMkLst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573986037" sldId="2147483661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841131921" sldId="2147483662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387490583" sldId="2147483663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650212107" sldId="2147483664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95807208" sldId="2147483665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152146085" sldId="2147483666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076765256" sldId="2147483667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683316235" sldId="2147483668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492394780" sldId="2147483669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710011519" sldId="2147483670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480929534" sldId="2147483671"/>
          </pc:sldLayoutMkLst>
        </pc:sldLayoutChg>
      </pc:sldMasterChg>
    </pc:docChg>
  </pc:docChgLst>
  <pc:docChgLst>
    <pc:chgData name="Majchrzyk Monika" userId="34c61646-1a34-48dc-80f8-3fc883bb28f7" providerId="ADAL" clId="{D5CCF628-9F98-4F23-8CEE-6754F0300251}"/>
    <pc:docChg chg="undo custSel modSld">
      <pc:chgData name="Majchrzyk Monika" userId="34c61646-1a34-48dc-80f8-3fc883bb28f7" providerId="ADAL" clId="{D5CCF628-9F98-4F23-8CEE-6754F0300251}" dt="2023-06-15T07:56:39.299" v="54" actId="29295"/>
      <pc:docMkLst>
        <pc:docMk/>
      </pc:docMkLst>
      <pc:sldChg chg="addSp delSp modSp mod">
        <pc:chgData name="Majchrzyk Monika" userId="34c61646-1a34-48dc-80f8-3fc883bb28f7" providerId="ADAL" clId="{D5CCF628-9F98-4F23-8CEE-6754F0300251}" dt="2023-06-15T07:55:37.541" v="19" actId="20577"/>
        <pc:sldMkLst>
          <pc:docMk/>
          <pc:sldMk cId="1396976786" sldId="256"/>
        </pc:sldMkLst>
        <pc:spChg chg="mod">
          <ac:chgData name="Majchrzyk Monika" userId="34c61646-1a34-48dc-80f8-3fc883bb28f7" providerId="ADAL" clId="{D5CCF628-9F98-4F23-8CEE-6754F0300251}" dt="2023-06-15T07:55:37.541" v="19" actId="20577"/>
          <ac:spMkLst>
            <pc:docMk/>
            <pc:sldMk cId="1396976786" sldId="256"/>
            <ac:spMk id="6" creationId="{3CF06F40-6CDD-1882-5D7C-5B212074BC64}"/>
          </ac:spMkLst>
        </pc:spChg>
        <pc:picChg chg="add mod">
          <ac:chgData name="Majchrzyk Monika" userId="34c61646-1a34-48dc-80f8-3fc883bb28f7" providerId="ADAL" clId="{D5CCF628-9F98-4F23-8CEE-6754F0300251}" dt="2023-06-15T07:55:32.505" v="10" actId="1076"/>
          <ac:picMkLst>
            <pc:docMk/>
            <pc:sldMk cId="1396976786" sldId="256"/>
            <ac:picMk id="3" creationId="{8EE106D3-48D4-1128-EF66-5019E5D58A22}"/>
          </ac:picMkLst>
        </pc:picChg>
        <pc:picChg chg="del">
          <ac:chgData name="Majchrzyk Monika" userId="34c61646-1a34-48dc-80f8-3fc883bb28f7" providerId="ADAL" clId="{D5CCF628-9F98-4F23-8CEE-6754F0300251}" dt="2023-06-15T07:55:22.066" v="8" actId="478"/>
          <ac:picMkLst>
            <pc:docMk/>
            <pc:sldMk cId="1396976786" sldId="256"/>
            <ac:picMk id="4" creationId="{F136669B-BC9B-F1E9-4B47-B61F9D11A8D2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15.836" v="42" actId="1035"/>
        <pc:sldMkLst>
          <pc:docMk/>
          <pc:sldMk cId="2978564845" sldId="257"/>
        </pc:sldMkLst>
        <pc:graphicFrameChg chg="add del mod">
          <ac:chgData name="Majchrzyk Monika" userId="34c61646-1a34-48dc-80f8-3fc883bb28f7" providerId="ADAL" clId="{D5CCF628-9F98-4F23-8CEE-6754F0300251}" dt="2023-06-15T07:55:46.997" v="23" actId="478"/>
          <ac:graphicFrameMkLst>
            <pc:docMk/>
            <pc:sldMk cId="2978564845" sldId="257"/>
            <ac:graphicFrameMk id="2" creationId="{DA5B4340-12BF-2A5B-51B4-6BECC010DB51}"/>
          </ac:graphicFrameMkLst>
        </pc:graphicFrameChg>
        <pc:graphicFrameChg chg="add del mod">
          <ac:chgData name="Majchrzyk Monika" userId="34c61646-1a34-48dc-80f8-3fc883bb28f7" providerId="ADAL" clId="{D5CCF628-9F98-4F23-8CEE-6754F0300251}" dt="2023-06-15T07:55:46.528" v="22" actId="478"/>
          <ac:graphicFrameMkLst>
            <pc:docMk/>
            <pc:sldMk cId="2978564845" sldId="257"/>
            <ac:graphicFrameMk id="4" creationId="{6C3CFA44-11C5-0280-15F5-8CFA77830739}"/>
          </ac:graphicFrameMkLst>
        </pc:graphicFrameChg>
        <pc:picChg chg="del">
          <ac:chgData name="Majchrzyk Monika" userId="34c61646-1a34-48dc-80f8-3fc883bb28f7" providerId="ADAL" clId="{D5CCF628-9F98-4F23-8CEE-6754F0300251}" dt="2023-06-15T07:55:42.759" v="20" actId="478"/>
          <ac:picMkLst>
            <pc:docMk/>
            <pc:sldMk cId="2978564845" sldId="257"/>
            <ac:picMk id="3" creationId="{0C973858-235B-FD41-B6C5-9B7074919232}"/>
          </ac:picMkLst>
        </pc:picChg>
        <pc:picChg chg="add mod">
          <ac:chgData name="Majchrzyk Monika" userId="34c61646-1a34-48dc-80f8-3fc883bb28f7" providerId="ADAL" clId="{D5CCF628-9F98-4F23-8CEE-6754F0300251}" dt="2023-06-15T07:56:15.836" v="42" actId="1035"/>
          <ac:picMkLst>
            <pc:docMk/>
            <pc:sldMk cId="2978564845" sldId="257"/>
            <ac:picMk id="18" creationId="{BB4B26C3-EF12-66FA-8D79-EE7733BDDC68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39.299" v="54" actId="29295"/>
        <pc:sldMkLst>
          <pc:docMk/>
          <pc:sldMk cId="646872128" sldId="258"/>
        </pc:sldMkLst>
        <pc:picChg chg="del">
          <ac:chgData name="Majchrzyk Monika" userId="34c61646-1a34-48dc-80f8-3fc883bb28f7" providerId="ADAL" clId="{D5CCF628-9F98-4F23-8CEE-6754F0300251}" dt="2023-06-15T07:56:32.570" v="49" actId="478"/>
          <ac:picMkLst>
            <pc:docMk/>
            <pc:sldMk cId="646872128" sldId="258"/>
            <ac:picMk id="2" creationId="{09329A86-0A8A-B356-3B48-883ADD75A011}"/>
          </ac:picMkLst>
        </pc:picChg>
        <pc:picChg chg="add mod">
          <ac:chgData name="Majchrzyk Monika" userId="34c61646-1a34-48dc-80f8-3fc883bb28f7" providerId="ADAL" clId="{D5CCF628-9F98-4F23-8CEE-6754F0300251}" dt="2023-06-15T07:56:39.299" v="54" actId="29295"/>
          <ac:picMkLst>
            <pc:docMk/>
            <pc:sldMk cId="646872128" sldId="258"/>
            <ac:picMk id="4" creationId="{CCF4339E-7957-B76F-79B4-30E6E08948AE}"/>
          </ac:picMkLst>
        </pc:picChg>
      </pc:sldChg>
      <pc:sldChg chg="addSp delSp modSp mod">
        <pc:chgData name="Majchrzyk Monika" userId="34c61646-1a34-48dc-80f8-3fc883bb28f7" providerId="ADAL" clId="{D5CCF628-9F98-4F23-8CEE-6754F0300251}" dt="2023-06-15T07:56:28.488" v="48"/>
        <pc:sldMkLst>
          <pc:docMk/>
          <pc:sldMk cId="1672126401" sldId="260"/>
        </pc:sldMkLst>
        <pc:spChg chg="add mod">
          <ac:chgData name="Majchrzyk Monika" userId="34c61646-1a34-48dc-80f8-3fc883bb28f7" providerId="ADAL" clId="{D5CCF628-9F98-4F23-8CEE-6754F0300251}" dt="2023-06-15T07:56:28.488" v="48"/>
          <ac:spMkLst>
            <pc:docMk/>
            <pc:sldMk cId="1672126401" sldId="260"/>
            <ac:spMk id="7" creationId="{69E1EF88-404E-CAA2-1E46-91BACB582B33}"/>
          </ac:spMkLst>
        </pc:spChg>
        <pc:spChg chg="add mod">
          <ac:chgData name="Majchrzyk Monika" userId="34c61646-1a34-48dc-80f8-3fc883bb28f7" providerId="ADAL" clId="{D5CCF628-9F98-4F23-8CEE-6754F0300251}" dt="2023-06-15T07:56:28.488" v="48"/>
          <ac:spMkLst>
            <pc:docMk/>
            <pc:sldMk cId="1672126401" sldId="260"/>
            <ac:spMk id="8" creationId="{C4F797F0-E401-6FF4-4278-AFE8D26A07A7}"/>
          </ac:spMkLst>
        </pc:spChg>
        <pc:spChg chg="del">
          <ac:chgData name="Majchrzyk Monika" userId="34c61646-1a34-48dc-80f8-3fc883bb28f7" providerId="ADAL" clId="{D5CCF628-9F98-4F23-8CEE-6754F0300251}" dt="2023-06-15T07:56:25.554" v="45" actId="478"/>
          <ac:spMkLst>
            <pc:docMk/>
            <pc:sldMk cId="1672126401" sldId="260"/>
            <ac:spMk id="26" creationId="{CB3D808F-1EA9-CE12-04B3-7BDCCF8F3331}"/>
          </ac:spMkLst>
        </pc:spChg>
        <pc:spChg chg="del mod">
          <ac:chgData name="Majchrzyk Monika" userId="34c61646-1a34-48dc-80f8-3fc883bb28f7" providerId="ADAL" clId="{D5CCF628-9F98-4F23-8CEE-6754F0300251}" dt="2023-06-15T07:56:27.556" v="47" actId="478"/>
          <ac:spMkLst>
            <pc:docMk/>
            <pc:sldMk cId="1672126401" sldId="260"/>
            <ac:spMk id="28" creationId="{D2665E53-A6E9-63F0-F602-DA47374D9FBC}"/>
          </ac:spMkLst>
        </pc:spChg>
        <pc:picChg chg="del">
          <ac:chgData name="Majchrzyk Monika" userId="34c61646-1a34-48dc-80f8-3fc883bb28f7" providerId="ADAL" clId="{D5CCF628-9F98-4F23-8CEE-6754F0300251}" dt="2023-06-15T07:56:24.193" v="43" actId="478"/>
          <ac:picMkLst>
            <pc:docMk/>
            <pc:sldMk cId="1672126401" sldId="260"/>
            <ac:picMk id="5" creationId="{F8BB83B6-B260-1023-C0E7-F1E517E3827C}"/>
          </ac:picMkLst>
        </pc:picChg>
        <pc:picChg chg="add mod">
          <ac:chgData name="Majchrzyk Monika" userId="34c61646-1a34-48dc-80f8-3fc883bb28f7" providerId="ADAL" clId="{D5CCF628-9F98-4F23-8CEE-6754F0300251}" dt="2023-06-15T07:56:28.488" v="48"/>
          <ac:picMkLst>
            <pc:docMk/>
            <pc:sldMk cId="1672126401" sldId="260"/>
            <ac:picMk id="9" creationId="{25CA71BF-F98C-333D-3881-D9956B94BF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19.06.2023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Chemiczny</a:t>
            </a:r>
          </a:p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prezentacji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4139774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Podtytuł prezentacji / Informacje dodatkowe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590706"/>
            <a:ext cx="235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Data prezentacji</a:t>
            </a:r>
          </a:p>
        </p:txBody>
      </p:sp>
      <p:pic>
        <p:nvPicPr>
          <p:cNvPr id="3" name="Obraz 2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8EE106D3-48D4-1128-EF66-5019E5D58A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3" y="450937"/>
            <a:ext cx="4248595" cy="428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5722892" y="979547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</a:t>
            </a:r>
          </a:p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5722892" y="2927364"/>
            <a:ext cx="5391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ad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minim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veniam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,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quis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nostrud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exercitation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ullamco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laboris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nisi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ut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aliquip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ex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commodo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consequat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Duis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aute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irure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reprehenderit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in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voluptate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velit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esse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cillum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dolore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eu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fugiat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nulla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 </a:t>
            </a:r>
            <a:r>
              <a:rPr lang="pl-PL" sz="2000" dirty="0" err="1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pariatur</a:t>
            </a:r>
            <a:r>
              <a:rPr lang="pl-PL" sz="2000" dirty="0">
                <a:solidFill>
                  <a:schemeClr val="bg2">
                    <a:lumMod val="10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rPr>
              <a:t>.</a:t>
            </a:r>
          </a:p>
        </p:txBody>
      </p:sp>
      <p:pic>
        <p:nvPicPr>
          <p:cNvPr id="2" name="Obraz 1" descr="Obraz zawierający tekst, kobieta, osoba&#10;&#10;Opis wygenerowany automatycznie">
            <a:extLst>
              <a:ext uri="{FF2B5EF4-FFF2-40B4-BE49-F238E27FC236}">
                <a16:creationId xmlns:a16="http://schemas.microsoft.com/office/drawing/2014/main" id="{A7F4A503-F1A7-9CEA-965F-616FA62A8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1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1096027" y="2567629"/>
            <a:ext cx="4999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</a:t>
            </a:r>
          </a:p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BDEFAC-B3D4-E189-6FDB-0B49145F3576}"/>
              </a:ext>
            </a:extLst>
          </p:cNvPr>
          <p:cNvSpPr txBox="1"/>
          <p:nvPr/>
        </p:nvSpPr>
        <p:spPr>
          <a:xfrm>
            <a:off x="1096027" y="4002572"/>
            <a:ext cx="7910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PODTYTUŁ SLAJDU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147D9BB-07E8-74D9-EC4B-101464242B3B}"/>
              </a:ext>
            </a:extLst>
          </p:cNvPr>
          <p:cNvSpPr txBox="1"/>
          <p:nvPr/>
        </p:nvSpPr>
        <p:spPr>
          <a:xfrm>
            <a:off x="6881127" y="179335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1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CABF2BB-8111-56B2-9E63-3ADB3FC588CB}"/>
              </a:ext>
            </a:extLst>
          </p:cNvPr>
          <p:cNvSpPr txBox="1"/>
          <p:nvPr/>
        </p:nvSpPr>
        <p:spPr>
          <a:xfrm>
            <a:off x="7351772" y="1855079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A763974-B97F-341F-5297-F3EDB09C02AA}"/>
              </a:ext>
            </a:extLst>
          </p:cNvPr>
          <p:cNvSpPr txBox="1"/>
          <p:nvPr/>
        </p:nvSpPr>
        <p:spPr>
          <a:xfrm>
            <a:off x="7351772" y="2309576"/>
            <a:ext cx="4366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016C77-B1ED-7268-246F-A91BEB8008C9}"/>
              </a:ext>
            </a:extLst>
          </p:cNvPr>
          <p:cNvSpPr txBox="1"/>
          <p:nvPr/>
        </p:nvSpPr>
        <p:spPr>
          <a:xfrm>
            <a:off x="7351774" y="3314243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B1B00DF-B90C-428F-38A4-14C558B0A671}"/>
              </a:ext>
            </a:extLst>
          </p:cNvPr>
          <p:cNvSpPr txBox="1"/>
          <p:nvPr/>
        </p:nvSpPr>
        <p:spPr>
          <a:xfrm>
            <a:off x="6881128" y="3193746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2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697874E-623E-6728-266D-55971294F34C}"/>
              </a:ext>
            </a:extLst>
          </p:cNvPr>
          <p:cNvSpPr txBox="1"/>
          <p:nvPr/>
        </p:nvSpPr>
        <p:spPr>
          <a:xfrm>
            <a:off x="7351773" y="3714353"/>
            <a:ext cx="4309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3120A0D-6928-2454-2456-C13C065546E7}"/>
              </a:ext>
            </a:extLst>
          </p:cNvPr>
          <p:cNvSpPr txBox="1"/>
          <p:nvPr/>
        </p:nvSpPr>
        <p:spPr>
          <a:xfrm>
            <a:off x="6889022" y="4475412"/>
            <a:ext cx="470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tx2"/>
                </a:solidFill>
                <a:latin typeface="Source Sans Pro Light" panose="020B0403030403020204" pitchFamily="34" charset="0"/>
              </a:rPr>
              <a:t>3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CD72BEC-5316-C3DB-77B0-E397BCA63682}"/>
              </a:ext>
            </a:extLst>
          </p:cNvPr>
          <p:cNvSpPr txBox="1"/>
          <p:nvPr/>
        </p:nvSpPr>
        <p:spPr>
          <a:xfrm>
            <a:off x="7359667" y="4632185"/>
            <a:ext cx="96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2">
                    <a:lumMod val="10000"/>
                  </a:schemeClr>
                </a:solidFill>
              </a:rPr>
              <a:t>TYTUŁ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A33E22-AA32-D912-9065-9EB21BFDC1A3}"/>
              </a:ext>
            </a:extLst>
          </p:cNvPr>
          <p:cNvSpPr txBox="1"/>
          <p:nvPr/>
        </p:nvSpPr>
        <p:spPr>
          <a:xfrm>
            <a:off x="7359667" y="5119130"/>
            <a:ext cx="407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pic>
        <p:nvPicPr>
          <p:cNvPr id="18" name="Obraz 17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BB4B26C3-EF12-66FA-8D79-EE7733BDD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81" y="26555"/>
            <a:ext cx="750088" cy="7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29AE5D5-216A-8F8A-666A-883663F0294A}"/>
              </a:ext>
            </a:extLst>
          </p:cNvPr>
          <p:cNvSpPr txBox="1"/>
          <p:nvPr/>
        </p:nvSpPr>
        <p:spPr>
          <a:xfrm>
            <a:off x="741832" y="1049725"/>
            <a:ext cx="100779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Tytuł slajdu/ </a:t>
            </a:r>
            <a:b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</a:br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Source Sans Pro Light" panose="020B0403030403020204" pitchFamily="34" charset="0"/>
              </a:rPr>
              <a:t>dodatkowe informacje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7A9B18-CF36-BD2A-CFC5-ACF4B7DF6479}"/>
              </a:ext>
            </a:extLst>
          </p:cNvPr>
          <p:cNvSpPr txBox="1"/>
          <p:nvPr/>
        </p:nvSpPr>
        <p:spPr>
          <a:xfrm>
            <a:off x="704088" y="2817636"/>
            <a:ext cx="4754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Lorem ipsum dolor sit amet, consectetur adipiscing elit, sed do eiusmod tempor incididunt ut labore et dolore magna aliqua.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ad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minim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veniam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quis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nostrud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exercitation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ullamco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laboris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nisi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ut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aliquip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ex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commodo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consequat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Duis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aute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irure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reprehenderit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in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voluptate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velit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cillum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dolore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eu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fugiat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nulla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</a:rPr>
              <a:t>pariatur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6" name="Obraz 25" descr="Studiujący uczniowie z nadzorującą ich nauczycielką">
            <a:extLst>
              <a:ext uri="{FF2B5EF4-FFF2-40B4-BE49-F238E27FC236}">
                <a16:creationId xmlns:a16="http://schemas.microsoft.com/office/drawing/2014/main" id="{3A5902E4-9B36-448B-FF26-EA5138E3BF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6" r="4091" b="11519"/>
          <a:stretch/>
        </p:blipFill>
        <p:spPr>
          <a:xfrm>
            <a:off x="6492240" y="1"/>
            <a:ext cx="5699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4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a 18">
            <a:extLst>
              <a:ext uri="{FF2B5EF4-FFF2-40B4-BE49-F238E27FC236}">
                <a16:creationId xmlns:a16="http://schemas.microsoft.com/office/drawing/2014/main" id="{8C3CFF1F-52DC-3490-D293-D228F8DF6A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027" y="0"/>
            <a:ext cx="1252727" cy="178073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391DFB6-1690-7FB2-CC36-5A7329D4AD6F}"/>
              </a:ext>
            </a:extLst>
          </p:cNvPr>
          <p:cNvSpPr/>
          <p:nvPr/>
        </p:nvSpPr>
        <p:spPr>
          <a:xfrm>
            <a:off x="1267132" y="1941062"/>
            <a:ext cx="2724912" cy="3803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D6721F15-4DEA-99B9-2707-E63D463254C3}"/>
              </a:ext>
            </a:extLst>
          </p:cNvPr>
          <p:cNvSpPr/>
          <p:nvPr/>
        </p:nvSpPr>
        <p:spPr>
          <a:xfrm>
            <a:off x="4819096" y="1941062"/>
            <a:ext cx="2724912" cy="38039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ACFE09C-32A5-843C-FE7B-82F73E952EB8}"/>
              </a:ext>
            </a:extLst>
          </p:cNvPr>
          <p:cNvSpPr/>
          <p:nvPr/>
        </p:nvSpPr>
        <p:spPr>
          <a:xfrm>
            <a:off x="8371061" y="1941062"/>
            <a:ext cx="2724912" cy="38039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BD307D-D05F-C6AB-47DA-91F22952FCF4}"/>
              </a:ext>
            </a:extLst>
          </p:cNvPr>
          <p:cNvSpPr txBox="1"/>
          <p:nvPr/>
        </p:nvSpPr>
        <p:spPr>
          <a:xfrm>
            <a:off x="1581912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A42DB7B-FD93-A98F-8992-B27F361C6F45}"/>
              </a:ext>
            </a:extLst>
          </p:cNvPr>
          <p:cNvSpPr txBox="1"/>
          <p:nvPr/>
        </p:nvSpPr>
        <p:spPr>
          <a:xfrm>
            <a:off x="5099304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0DE6813-00B6-4DA0-EF0D-ED1A8A8DC12D}"/>
              </a:ext>
            </a:extLst>
          </p:cNvPr>
          <p:cNvSpPr txBox="1"/>
          <p:nvPr/>
        </p:nvSpPr>
        <p:spPr>
          <a:xfrm>
            <a:off x="8689848" y="2390082"/>
            <a:ext cx="1783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TYTUŁ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29D6EE5-129A-3B00-626D-F11E47A532AC}"/>
              </a:ext>
            </a:extLst>
          </p:cNvPr>
          <p:cNvSpPr txBox="1"/>
          <p:nvPr/>
        </p:nvSpPr>
        <p:spPr>
          <a:xfrm>
            <a:off x="1579448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01AF46D-BFBA-B394-4E5C-5F8633651436}"/>
              </a:ext>
            </a:extLst>
          </p:cNvPr>
          <p:cNvSpPr txBox="1"/>
          <p:nvPr/>
        </p:nvSpPr>
        <p:spPr>
          <a:xfrm>
            <a:off x="5099304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7569D6E-A2FA-D586-B24C-D5D904E01BB0}"/>
              </a:ext>
            </a:extLst>
          </p:cNvPr>
          <p:cNvSpPr txBox="1"/>
          <p:nvPr/>
        </p:nvSpPr>
        <p:spPr>
          <a:xfrm>
            <a:off x="8690475" y="3001036"/>
            <a:ext cx="2086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Lorem ipsum dolor sit amet, consectetur adipiscing elit, sed do eiusmod tempor incididunt ut labore et dolore magna aliqua.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9E1EF88-404E-CAA2-1E46-91BACB582B33}"/>
              </a:ext>
            </a:extLst>
          </p:cNvPr>
          <p:cNvSpPr/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4F797F0-E401-6FF4-4278-AFE8D26A07A7}"/>
              </a:ext>
            </a:extLst>
          </p:cNvPr>
          <p:cNvSpPr txBox="1"/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Tytuł prezentacji</a:t>
            </a:r>
          </a:p>
        </p:txBody>
      </p:sp>
      <p:pic>
        <p:nvPicPr>
          <p:cNvPr id="9" name="Obraz 8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25CA71BF-F98C-333D-3881-D9956B94B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81" y="26555"/>
            <a:ext cx="750088" cy="7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2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6195330" y="2083090"/>
            <a:ext cx="5699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Dziękuję</a:t>
            </a:r>
          </a:p>
          <a:p>
            <a:r>
              <a:rPr lang="pl-PL" sz="6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za uwagę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6195330" y="4225230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Informacje dodatkowe / autorzy prezentacji</a:t>
            </a:r>
          </a:p>
        </p:txBody>
      </p:sp>
      <p:pic>
        <p:nvPicPr>
          <p:cNvPr id="4" name="Obraz 3" descr="Obraz zawierający szkic, clipart, rysowanie, symbol&#10;&#10;Opis wygenerowany automatycznie">
            <a:extLst>
              <a:ext uri="{FF2B5EF4-FFF2-40B4-BE49-F238E27FC236}">
                <a16:creationId xmlns:a16="http://schemas.microsoft.com/office/drawing/2014/main" id="{CCF4339E-7957-B76F-79B4-30E6E08948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594" y="-150313"/>
            <a:ext cx="6801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2128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customXml/itemProps2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90ACDC-D705-4485-BC55-A68F3A7195D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302</Words>
  <Application>Microsoft Office PowerPoint</Application>
  <PresentationFormat>Panoramiczny</PresentationFormat>
  <Paragraphs>35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Source Sans Pro</vt:lpstr>
      <vt:lpstr>Source Sans Pro Light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Majchrzyk Monika</cp:lastModifiedBy>
  <cp:revision>1</cp:revision>
  <dcterms:created xsi:type="dcterms:W3CDTF">2023-03-17T09:04:36Z</dcterms:created>
  <dcterms:modified xsi:type="dcterms:W3CDTF">2023-06-19T10:42:55Z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