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6"/>
  </p:notesMasterIdLst>
  <p:sldIdLst>
    <p:sldId id="256" r:id="rId5"/>
  </p:sldIdLst>
  <p:sldSz cx="21383625" cy="302752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35629F"/>
    <a:srgbClr val="156082"/>
    <a:srgbClr val="376196"/>
    <a:srgbClr val="386199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B2DBBF-F768-9048-9387-DA3F16843A72}" v="5" dt="2024-06-12T12:04:02.569"/>
    <p1510:client id="{3B83449F-0C22-BE40-A8A3-A6B817C19A02}" v="94" dt="2024-06-12T10:32:48.763"/>
    <p1510:client id="{75AA641F-BC7C-794B-BB66-142EDB04FD29}" v="2" dt="2024-06-12T10:36:00.14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Bez stylu, bez siatki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Bez stylu, siatka tabeli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782"/>
    <p:restoredTop sz="94674"/>
  </p:normalViewPr>
  <p:slideViewPr>
    <p:cSldViewPr snapToGrid="0">
      <p:cViewPr>
        <p:scale>
          <a:sx n="65" d="100"/>
          <a:sy n="65" d="100"/>
        </p:scale>
        <p:origin x="2824" y="-40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rewiczewski Stefan" userId="1305af17-073d-4d21-abb7-4e204fb33932" providerId="ADAL" clId="{3B83449F-0C22-BE40-A8A3-A6B817C19A02}"/>
    <pc:docChg chg="undo custSel modSld">
      <pc:chgData name="Drewiczewski Stefan" userId="1305af17-073d-4d21-abb7-4e204fb33932" providerId="ADAL" clId="{3B83449F-0C22-BE40-A8A3-A6B817C19A02}" dt="2024-06-12T10:32:11.249" v="226"/>
      <pc:docMkLst>
        <pc:docMk/>
      </pc:docMkLst>
      <pc:sldChg chg="addSp delSp modSp mod">
        <pc:chgData name="Drewiczewski Stefan" userId="1305af17-073d-4d21-abb7-4e204fb33932" providerId="ADAL" clId="{3B83449F-0C22-BE40-A8A3-A6B817C19A02}" dt="2024-06-12T10:32:11.249" v="226"/>
        <pc:sldMkLst>
          <pc:docMk/>
          <pc:sldMk cId="3445214367" sldId="256"/>
        </pc:sldMkLst>
        <pc:spChg chg="mod">
          <ac:chgData name="Drewiczewski Stefan" userId="1305af17-073d-4d21-abb7-4e204fb33932" providerId="ADAL" clId="{3B83449F-0C22-BE40-A8A3-A6B817C19A02}" dt="2024-06-12T10:17:42.347" v="204" actId="20577"/>
          <ac:spMkLst>
            <pc:docMk/>
            <pc:sldMk cId="3445214367" sldId="256"/>
            <ac:spMk id="25" creationId="{48A8EB1E-24BC-0A72-FBC5-C7B7FF651D87}"/>
          </ac:spMkLst>
        </pc:spChg>
        <pc:spChg chg="mod">
          <ac:chgData name="Drewiczewski Stefan" userId="1305af17-073d-4d21-abb7-4e204fb33932" providerId="ADAL" clId="{3B83449F-0C22-BE40-A8A3-A6B817C19A02}" dt="2024-06-12T10:14:19.858" v="191" actId="14100"/>
          <ac:spMkLst>
            <pc:docMk/>
            <pc:sldMk cId="3445214367" sldId="256"/>
            <ac:spMk id="34" creationId="{2211510A-DDE1-2AB3-8A18-51A6B3B92B59}"/>
          </ac:spMkLst>
        </pc:spChg>
        <pc:spChg chg="mod">
          <ac:chgData name="Drewiczewski Stefan" userId="1305af17-073d-4d21-abb7-4e204fb33932" providerId="ADAL" clId="{3B83449F-0C22-BE40-A8A3-A6B817C19A02}" dt="2024-06-12T10:17:49.112" v="205" actId="1076"/>
          <ac:spMkLst>
            <pc:docMk/>
            <pc:sldMk cId="3445214367" sldId="256"/>
            <ac:spMk id="35" creationId="{FF973028-DD04-AF71-349D-9095ACE01F4C}"/>
          </ac:spMkLst>
        </pc:spChg>
        <pc:spChg chg="mod">
          <ac:chgData name="Drewiczewski Stefan" userId="1305af17-073d-4d21-abb7-4e204fb33932" providerId="ADAL" clId="{3B83449F-0C22-BE40-A8A3-A6B817C19A02}" dt="2024-06-12T10:18:23.309" v="209" actId="1076"/>
          <ac:spMkLst>
            <pc:docMk/>
            <pc:sldMk cId="3445214367" sldId="256"/>
            <ac:spMk id="36" creationId="{BECD8F0D-F8A2-A49F-A054-2752A61A3FFC}"/>
          </ac:spMkLst>
        </pc:spChg>
        <pc:spChg chg="mod">
          <ac:chgData name="Drewiczewski Stefan" userId="1305af17-073d-4d21-abb7-4e204fb33932" providerId="ADAL" clId="{3B83449F-0C22-BE40-A8A3-A6B817C19A02}" dt="2024-06-12T10:19:04.401" v="220" actId="1035"/>
          <ac:spMkLst>
            <pc:docMk/>
            <pc:sldMk cId="3445214367" sldId="256"/>
            <ac:spMk id="37" creationId="{DC052DC5-8E2F-ACDF-0F46-CCA17B10AC6E}"/>
          </ac:spMkLst>
        </pc:spChg>
        <pc:graphicFrameChg chg="add mod">
          <ac:chgData name="Drewiczewski Stefan" userId="1305af17-073d-4d21-abb7-4e204fb33932" providerId="ADAL" clId="{3B83449F-0C22-BE40-A8A3-A6B817C19A02}" dt="2024-06-12T10:09:34.226" v="156" actId="1076"/>
          <ac:graphicFrameMkLst>
            <pc:docMk/>
            <pc:sldMk cId="3445214367" sldId="256"/>
            <ac:graphicFrameMk id="2" creationId="{E1585993-E216-DAFA-D558-76274D262E61}"/>
          </ac:graphicFrameMkLst>
        </pc:graphicFrameChg>
        <pc:graphicFrameChg chg="add del mod">
          <ac:chgData name="Drewiczewski Stefan" userId="1305af17-073d-4d21-abb7-4e204fb33932" providerId="ADAL" clId="{3B83449F-0C22-BE40-A8A3-A6B817C19A02}" dt="2024-06-11T12:19:48.518" v="49" actId="478"/>
          <ac:graphicFrameMkLst>
            <pc:docMk/>
            <pc:sldMk cId="3445214367" sldId="256"/>
            <ac:graphicFrameMk id="3" creationId="{D0F05419-07DC-A3A1-AF0A-CD4DB8352EE5}"/>
          </ac:graphicFrameMkLst>
        </pc:graphicFrameChg>
        <pc:graphicFrameChg chg="mod modGraphic">
          <ac:chgData name="Drewiczewski Stefan" userId="1305af17-073d-4d21-abb7-4e204fb33932" providerId="ADAL" clId="{3B83449F-0C22-BE40-A8A3-A6B817C19A02}" dt="2024-06-12T10:32:11.249" v="226"/>
          <ac:graphicFrameMkLst>
            <pc:docMk/>
            <pc:sldMk cId="3445214367" sldId="256"/>
            <ac:graphicFrameMk id="22" creationId="{D8EB0CDA-D87E-32E8-722F-B1C24973478B}"/>
          </ac:graphicFrameMkLst>
        </pc:graphicFrameChg>
      </pc:sldChg>
    </pc:docChg>
  </pc:docChgLst>
  <pc:docChgLst>
    <pc:chgData name="Majchrzyk Monika" userId="34c61646-1a34-48dc-80f8-3fc883bb28f7" providerId="ADAL" clId="{31B2DBBF-F768-9048-9387-DA3F16843A72}"/>
    <pc:docChg chg="undo custSel modSld">
      <pc:chgData name="Majchrzyk Monika" userId="34c61646-1a34-48dc-80f8-3fc883bb28f7" providerId="ADAL" clId="{31B2DBBF-F768-9048-9387-DA3F16843A72}" dt="2024-06-12T12:04:04.770" v="9" actId="478"/>
      <pc:docMkLst>
        <pc:docMk/>
      </pc:docMkLst>
      <pc:sldChg chg="addSp delSp modSp mod">
        <pc:chgData name="Majchrzyk Monika" userId="34c61646-1a34-48dc-80f8-3fc883bb28f7" providerId="ADAL" clId="{31B2DBBF-F768-9048-9387-DA3F16843A72}" dt="2024-06-12T12:04:04.770" v="9" actId="478"/>
        <pc:sldMkLst>
          <pc:docMk/>
          <pc:sldMk cId="3445214367" sldId="256"/>
        </pc:sldMkLst>
        <pc:spChg chg="add del mod">
          <ac:chgData name="Majchrzyk Monika" userId="34c61646-1a34-48dc-80f8-3fc883bb28f7" providerId="ADAL" clId="{31B2DBBF-F768-9048-9387-DA3F16843A72}" dt="2024-06-12T12:04:04.770" v="9" actId="478"/>
          <ac:spMkLst>
            <pc:docMk/>
            <pc:sldMk cId="3445214367" sldId="256"/>
            <ac:spMk id="3" creationId="{0CEEADFA-0E49-1055-5181-B956D26C37BC}"/>
          </ac:spMkLst>
        </pc:spChg>
        <pc:spChg chg="mod">
          <ac:chgData name="Majchrzyk Monika" userId="34c61646-1a34-48dc-80f8-3fc883bb28f7" providerId="ADAL" clId="{31B2DBBF-F768-9048-9387-DA3F16843A72}" dt="2024-06-12T12:02:37.564" v="1" actId="207"/>
          <ac:spMkLst>
            <pc:docMk/>
            <pc:sldMk cId="3445214367" sldId="256"/>
            <ac:spMk id="25" creationId="{48A8EB1E-24BC-0A72-FBC5-C7B7FF651D87}"/>
          </ac:spMkLst>
        </pc:spChg>
        <pc:spChg chg="mod">
          <ac:chgData name="Majchrzyk Monika" userId="34c61646-1a34-48dc-80f8-3fc883bb28f7" providerId="ADAL" clId="{31B2DBBF-F768-9048-9387-DA3F16843A72}" dt="2024-06-12T12:02:45.713" v="2" actId="207"/>
          <ac:spMkLst>
            <pc:docMk/>
            <pc:sldMk cId="3445214367" sldId="256"/>
            <ac:spMk id="35" creationId="{FF973028-DD04-AF71-349D-9095ACE01F4C}"/>
          </ac:spMkLst>
        </pc:spChg>
        <pc:graphicFrameChg chg="mod">
          <ac:chgData name="Majchrzyk Monika" userId="34c61646-1a34-48dc-80f8-3fc883bb28f7" providerId="ADAL" clId="{31B2DBBF-F768-9048-9387-DA3F16843A72}" dt="2024-06-12T12:03:42.840" v="5" actId="208"/>
          <ac:graphicFrameMkLst>
            <pc:docMk/>
            <pc:sldMk cId="3445214367" sldId="256"/>
            <ac:graphicFrameMk id="2" creationId="{E1585993-E216-DAFA-D558-76274D262E61}"/>
          </ac:graphicFrameMkLst>
        </pc:graphicFrameChg>
        <pc:graphicFrameChg chg="modGraphic">
          <ac:chgData name="Majchrzyk Monika" userId="34c61646-1a34-48dc-80f8-3fc883bb28f7" providerId="ADAL" clId="{31B2DBBF-F768-9048-9387-DA3F16843A72}" dt="2024-06-12T12:04:00.961" v="7" actId="14734"/>
          <ac:graphicFrameMkLst>
            <pc:docMk/>
            <pc:sldMk cId="3445214367" sldId="256"/>
            <ac:graphicFrameMk id="21" creationId="{CA44E266-A895-C3F1-2516-8EFB0A126271}"/>
          </ac:graphicFrameMkLst>
        </pc:graphicFrameChg>
        <pc:graphicFrameChg chg="modGraphic">
          <ac:chgData name="Majchrzyk Monika" userId="34c61646-1a34-48dc-80f8-3fc883bb28f7" providerId="ADAL" clId="{31B2DBBF-F768-9048-9387-DA3F16843A72}" dt="2024-06-12T12:02:28.614" v="0" actId="207"/>
          <ac:graphicFrameMkLst>
            <pc:docMk/>
            <pc:sldMk cId="3445214367" sldId="256"/>
            <ac:graphicFrameMk id="22" creationId="{D8EB0CDA-D87E-32E8-722F-B1C24973478B}"/>
          </ac:graphicFrameMkLst>
        </pc:graphicFrameChg>
      </pc:sldChg>
    </pc:docChg>
  </pc:docChgLst>
  <pc:docChgLst>
    <pc:chgData name="Golińska Katarzyna" userId="74b9fb74-01f0-4d62-be05-4139c26b673c" providerId="ADAL" clId="{75AA641F-BC7C-794B-BB66-142EDB04FD29}"/>
    <pc:docChg chg="undo custSel modSld">
      <pc:chgData name="Golińska Katarzyna" userId="74b9fb74-01f0-4d62-be05-4139c26b673c" providerId="ADAL" clId="{75AA641F-BC7C-794B-BB66-142EDB04FD29}" dt="2024-06-12T10:36:00.148" v="3"/>
      <pc:docMkLst>
        <pc:docMk/>
      </pc:docMkLst>
      <pc:sldChg chg="modSp mod">
        <pc:chgData name="Golińska Katarzyna" userId="74b9fb74-01f0-4d62-be05-4139c26b673c" providerId="ADAL" clId="{75AA641F-BC7C-794B-BB66-142EDB04FD29}" dt="2024-06-12T10:36:00.148" v="3"/>
        <pc:sldMkLst>
          <pc:docMk/>
          <pc:sldMk cId="3445214367" sldId="256"/>
        </pc:sldMkLst>
        <pc:graphicFrameChg chg="mod modGraphic">
          <ac:chgData name="Golińska Katarzyna" userId="74b9fb74-01f0-4d62-be05-4139c26b673c" providerId="ADAL" clId="{75AA641F-BC7C-794B-BB66-142EDB04FD29}" dt="2024-06-12T10:36:00.148" v="3"/>
          <ac:graphicFrameMkLst>
            <pc:docMk/>
            <pc:sldMk cId="3445214367" sldId="256"/>
            <ac:graphicFrameMk id="22" creationId="{D8EB0CDA-D87E-32E8-722F-B1C24973478B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Arkusz_programu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  <a:ea typeface="+mn-ea"/>
                <a:cs typeface="+mn-cs"/>
              </a:defRPr>
            </a:pPr>
            <a:r>
              <a:rPr lang="pl-PL" dirty="0"/>
              <a:t>Tytuł wykresu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Source Sans Pro" panose="020B0503030403020204" pitchFamily="34" charset="0"/>
              <a:ea typeface="+mn-ea"/>
              <a:cs typeface="+mn-cs"/>
            </a:defRPr>
          </a:pPr>
          <a:endParaRPr lang="pl-PL"/>
        </a:p>
      </c:txPr>
    </c:title>
    <c:autoTitleDeleted val="0"/>
    <c:plotArea>
      <c:layout>
        <c:manualLayout>
          <c:layoutTarget val="inner"/>
          <c:xMode val="edge"/>
          <c:yMode val="edge"/>
          <c:x val="2.5787629552987391E-2"/>
          <c:y val="9.7616403823594117E-3"/>
          <c:w val="0.96886715886572083"/>
          <c:h val="0.78393813474567919"/>
        </c:manualLayout>
      </c:layout>
      <c:lineChart>
        <c:grouping val="standar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Seria 1</c:v>
                </c:pt>
              </c:strCache>
            </c:strRef>
          </c:tx>
          <c:spPr>
            <a:ln w="508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Arkusz1!$A$2:$A$5</c:f>
              <c:strCache>
                <c:ptCount val="4"/>
                <c:pt idx="0">
                  <c:v>Kategoria 1</c:v>
                </c:pt>
                <c:pt idx="1">
                  <c:v>Kategoria 2</c:v>
                </c:pt>
                <c:pt idx="2">
                  <c:v>Kategoria 3</c:v>
                </c:pt>
                <c:pt idx="3">
                  <c:v>Kategoria 4</c:v>
                </c:pt>
              </c:strCache>
            </c:strRef>
          </c:cat>
          <c:val>
            <c:numRef>
              <c:f>Arkusz1!$B$2:$B$5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59B-5E4E-B750-E2CAF97E905A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Seria 2</c:v>
                </c:pt>
              </c:strCache>
            </c:strRef>
          </c:tx>
          <c:spPr>
            <a:ln w="539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Arkusz1!$A$2:$A$5</c:f>
              <c:strCache>
                <c:ptCount val="4"/>
                <c:pt idx="0">
                  <c:v>Kategoria 1</c:v>
                </c:pt>
                <c:pt idx="1">
                  <c:v>Kategoria 2</c:v>
                </c:pt>
                <c:pt idx="2">
                  <c:v>Kategoria 3</c:v>
                </c:pt>
                <c:pt idx="3">
                  <c:v>Kategoria 4</c:v>
                </c:pt>
              </c:strCache>
            </c:strRef>
          </c:cat>
          <c:val>
            <c:numRef>
              <c:f>Arkusz1!$C$2:$C$5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59B-5E4E-B750-E2CAF97E905A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Seria 3</c:v>
                </c:pt>
              </c:strCache>
            </c:strRef>
          </c:tx>
          <c:spPr>
            <a:ln w="5080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Arkusz1!$A$2:$A$5</c:f>
              <c:strCache>
                <c:ptCount val="4"/>
                <c:pt idx="0">
                  <c:v>Kategoria 1</c:v>
                </c:pt>
                <c:pt idx="1">
                  <c:v>Kategoria 2</c:v>
                </c:pt>
                <c:pt idx="2">
                  <c:v>Kategoria 3</c:v>
                </c:pt>
                <c:pt idx="3">
                  <c:v>Kategoria 4</c:v>
                </c:pt>
              </c:strCache>
            </c:strRef>
          </c:cat>
          <c:val>
            <c:numRef>
              <c:f>Arkusz1!$D$2:$D$5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59B-5E4E-B750-E2CAF97E90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67132975"/>
        <c:axId val="1266736047"/>
      </c:lineChart>
      <c:catAx>
        <c:axId val="12671329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  <a:ea typeface="+mn-ea"/>
                <a:cs typeface="+mn-cs"/>
              </a:defRPr>
            </a:pPr>
            <a:endParaRPr lang="pl-PL"/>
          </a:p>
        </c:txPr>
        <c:crossAx val="1266736047"/>
        <c:crosses val="autoZero"/>
        <c:auto val="1"/>
        <c:lblAlgn val="ctr"/>
        <c:lblOffset val="100"/>
        <c:noMultiLvlLbl val="0"/>
      </c:catAx>
      <c:valAx>
        <c:axId val="126673604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  <a:ea typeface="+mn-ea"/>
                <a:cs typeface="+mn-cs"/>
              </a:defRPr>
            </a:pPr>
            <a:endParaRPr lang="pl-PL"/>
          </a:p>
        </c:txPr>
        <c:crossAx val="126713297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Source Sans Pro" panose="020B0503030403020204" pitchFamily="34" charset="0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Source Sans Pro" panose="020B0503030403020204" pitchFamily="34" charset="0"/>
        </a:defRPr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DB3246-7DCA-2644-8AC3-E92E348D9026}" type="datetimeFigureOut">
              <a:rPr lang="pl-PL" smtClean="0"/>
              <a:t>12.06.2024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7001C2-62A1-314F-88A4-E223F5F6EF7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10696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93967" rtl="0" eaLnBrk="1" latinLnBrk="0" hangingPunct="1">
      <a:defRPr sz="1698" kern="1200">
        <a:solidFill>
          <a:schemeClr val="tx1"/>
        </a:solidFill>
        <a:latin typeface="+mn-lt"/>
        <a:ea typeface="+mn-ea"/>
        <a:cs typeface="+mn-cs"/>
      </a:defRPr>
    </a:lvl1pPr>
    <a:lvl2pPr marL="646984" algn="l" defTabSz="1293967" rtl="0" eaLnBrk="1" latinLnBrk="0" hangingPunct="1">
      <a:defRPr sz="1698" kern="1200">
        <a:solidFill>
          <a:schemeClr val="tx1"/>
        </a:solidFill>
        <a:latin typeface="+mn-lt"/>
        <a:ea typeface="+mn-ea"/>
        <a:cs typeface="+mn-cs"/>
      </a:defRPr>
    </a:lvl2pPr>
    <a:lvl3pPr marL="1293967" algn="l" defTabSz="1293967" rtl="0" eaLnBrk="1" latinLnBrk="0" hangingPunct="1">
      <a:defRPr sz="1698" kern="1200">
        <a:solidFill>
          <a:schemeClr val="tx1"/>
        </a:solidFill>
        <a:latin typeface="+mn-lt"/>
        <a:ea typeface="+mn-ea"/>
        <a:cs typeface="+mn-cs"/>
      </a:defRPr>
    </a:lvl3pPr>
    <a:lvl4pPr marL="1940951" algn="l" defTabSz="1293967" rtl="0" eaLnBrk="1" latinLnBrk="0" hangingPunct="1">
      <a:defRPr sz="1698" kern="1200">
        <a:solidFill>
          <a:schemeClr val="tx1"/>
        </a:solidFill>
        <a:latin typeface="+mn-lt"/>
        <a:ea typeface="+mn-ea"/>
        <a:cs typeface="+mn-cs"/>
      </a:defRPr>
    </a:lvl4pPr>
    <a:lvl5pPr marL="2587935" algn="l" defTabSz="1293967" rtl="0" eaLnBrk="1" latinLnBrk="0" hangingPunct="1">
      <a:defRPr sz="1698" kern="1200">
        <a:solidFill>
          <a:schemeClr val="tx1"/>
        </a:solidFill>
        <a:latin typeface="+mn-lt"/>
        <a:ea typeface="+mn-ea"/>
        <a:cs typeface="+mn-cs"/>
      </a:defRPr>
    </a:lvl5pPr>
    <a:lvl6pPr marL="3234919" algn="l" defTabSz="1293967" rtl="0" eaLnBrk="1" latinLnBrk="0" hangingPunct="1">
      <a:defRPr sz="1698" kern="1200">
        <a:solidFill>
          <a:schemeClr val="tx1"/>
        </a:solidFill>
        <a:latin typeface="+mn-lt"/>
        <a:ea typeface="+mn-ea"/>
        <a:cs typeface="+mn-cs"/>
      </a:defRPr>
    </a:lvl6pPr>
    <a:lvl7pPr marL="3881902" algn="l" defTabSz="1293967" rtl="0" eaLnBrk="1" latinLnBrk="0" hangingPunct="1">
      <a:defRPr sz="1698" kern="1200">
        <a:solidFill>
          <a:schemeClr val="tx1"/>
        </a:solidFill>
        <a:latin typeface="+mn-lt"/>
        <a:ea typeface="+mn-ea"/>
        <a:cs typeface="+mn-cs"/>
      </a:defRPr>
    </a:lvl7pPr>
    <a:lvl8pPr marL="4528886" algn="l" defTabSz="1293967" rtl="0" eaLnBrk="1" latinLnBrk="0" hangingPunct="1">
      <a:defRPr sz="1698" kern="1200">
        <a:solidFill>
          <a:schemeClr val="tx1"/>
        </a:solidFill>
        <a:latin typeface="+mn-lt"/>
        <a:ea typeface="+mn-ea"/>
        <a:cs typeface="+mn-cs"/>
      </a:defRPr>
    </a:lvl8pPr>
    <a:lvl9pPr marL="5175870" algn="l" defTabSz="1293967" rtl="0" eaLnBrk="1" latinLnBrk="0" hangingPunct="1">
      <a:defRPr sz="169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7001C2-62A1-314F-88A4-E223F5F6EF7E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237682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3772" y="4954765"/>
            <a:ext cx="18176081" cy="10540259"/>
          </a:xfrm>
        </p:spPr>
        <p:txBody>
          <a:bodyPr anchor="b"/>
          <a:lstStyle>
            <a:lvl1pPr algn="ctr">
              <a:defRPr sz="14031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2953" y="15901497"/>
            <a:ext cx="16037719" cy="7309499"/>
          </a:xfrm>
        </p:spPr>
        <p:txBody>
          <a:bodyPr/>
          <a:lstStyle>
            <a:lvl1pPr marL="0" indent="0" algn="ctr">
              <a:buNone/>
              <a:defRPr sz="5612"/>
            </a:lvl1pPr>
            <a:lvl2pPr marL="1069162" indent="0" algn="ctr">
              <a:buNone/>
              <a:defRPr sz="4677"/>
            </a:lvl2pPr>
            <a:lvl3pPr marL="2138324" indent="0" algn="ctr">
              <a:buNone/>
              <a:defRPr sz="4209"/>
            </a:lvl3pPr>
            <a:lvl4pPr marL="3207487" indent="0" algn="ctr">
              <a:buNone/>
              <a:defRPr sz="3742"/>
            </a:lvl4pPr>
            <a:lvl5pPr marL="4276649" indent="0" algn="ctr">
              <a:buNone/>
              <a:defRPr sz="3742"/>
            </a:lvl5pPr>
            <a:lvl6pPr marL="5345811" indent="0" algn="ctr">
              <a:buNone/>
              <a:defRPr sz="3742"/>
            </a:lvl6pPr>
            <a:lvl7pPr marL="6414973" indent="0" algn="ctr">
              <a:buNone/>
              <a:defRPr sz="3742"/>
            </a:lvl7pPr>
            <a:lvl8pPr marL="7484135" indent="0" algn="ctr">
              <a:buNone/>
              <a:defRPr sz="3742"/>
            </a:lvl8pPr>
            <a:lvl9pPr marL="8553298" indent="0" algn="ctr">
              <a:buNone/>
              <a:defRPr sz="3742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46CC4-2EC6-E84D-8897-32F6FEE7D336}" type="datetime1">
              <a:rPr lang="pl-PL" smtClean="0"/>
              <a:t>12.06.2024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B27D3-C683-334A-82BC-9E5362EE54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09212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AA04C-0969-5B42-9B6B-6217577C5308}" type="datetime1">
              <a:rPr lang="pl-PL" smtClean="0"/>
              <a:t>12.06.2024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B27D3-C683-334A-82BC-9E5362EE54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594945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8988" y="7547788"/>
            <a:ext cx="18443377" cy="12593645"/>
          </a:xfrm>
        </p:spPr>
        <p:txBody>
          <a:bodyPr anchor="b"/>
          <a:lstStyle>
            <a:lvl1pPr>
              <a:defRPr sz="14031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8988" y="20260574"/>
            <a:ext cx="18443377" cy="6622701"/>
          </a:xfrm>
        </p:spPr>
        <p:txBody>
          <a:bodyPr/>
          <a:lstStyle>
            <a:lvl1pPr marL="0" indent="0">
              <a:buNone/>
              <a:defRPr sz="5612">
                <a:solidFill>
                  <a:schemeClr val="tx1">
                    <a:tint val="82000"/>
                  </a:schemeClr>
                </a:solidFill>
              </a:defRPr>
            </a:lvl1pPr>
            <a:lvl2pPr marL="1069162" indent="0">
              <a:buNone/>
              <a:defRPr sz="4677">
                <a:solidFill>
                  <a:schemeClr val="tx1">
                    <a:tint val="82000"/>
                  </a:schemeClr>
                </a:solidFill>
              </a:defRPr>
            </a:lvl2pPr>
            <a:lvl3pPr marL="2138324" indent="0">
              <a:buNone/>
              <a:defRPr sz="4209">
                <a:solidFill>
                  <a:schemeClr val="tx1">
                    <a:tint val="82000"/>
                  </a:schemeClr>
                </a:solidFill>
              </a:defRPr>
            </a:lvl3pPr>
            <a:lvl4pPr marL="3207487" indent="0">
              <a:buNone/>
              <a:defRPr sz="3742">
                <a:solidFill>
                  <a:schemeClr val="tx1">
                    <a:tint val="82000"/>
                  </a:schemeClr>
                </a:solidFill>
              </a:defRPr>
            </a:lvl4pPr>
            <a:lvl5pPr marL="4276649" indent="0">
              <a:buNone/>
              <a:defRPr sz="3742">
                <a:solidFill>
                  <a:schemeClr val="tx1">
                    <a:tint val="82000"/>
                  </a:schemeClr>
                </a:solidFill>
              </a:defRPr>
            </a:lvl5pPr>
            <a:lvl6pPr marL="5345811" indent="0">
              <a:buNone/>
              <a:defRPr sz="3742">
                <a:solidFill>
                  <a:schemeClr val="tx1">
                    <a:tint val="82000"/>
                  </a:schemeClr>
                </a:solidFill>
              </a:defRPr>
            </a:lvl6pPr>
            <a:lvl7pPr marL="6414973" indent="0">
              <a:buNone/>
              <a:defRPr sz="3742">
                <a:solidFill>
                  <a:schemeClr val="tx1">
                    <a:tint val="82000"/>
                  </a:schemeClr>
                </a:solidFill>
              </a:defRPr>
            </a:lvl7pPr>
            <a:lvl8pPr marL="7484135" indent="0">
              <a:buNone/>
              <a:defRPr sz="3742">
                <a:solidFill>
                  <a:schemeClr val="tx1">
                    <a:tint val="82000"/>
                  </a:schemeClr>
                </a:solidFill>
              </a:defRPr>
            </a:lvl8pPr>
            <a:lvl9pPr marL="8553298" indent="0">
              <a:buNone/>
              <a:defRPr sz="3742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7F43B-9109-1B48-AA3F-8DCFE197C14E}" type="datetime1">
              <a:rPr lang="pl-PL" smtClean="0"/>
              <a:t>12.06.2024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B27D3-C683-334A-82BC-9E5362EE54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784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70124" y="8059374"/>
            <a:ext cx="9088041" cy="19209345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25460" y="8059374"/>
            <a:ext cx="9088041" cy="19209345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F7F9B-0A23-5A41-9650-46A94C13F52A}" type="datetime1">
              <a:rPr lang="pl-PL" smtClean="0"/>
              <a:t>12.06.2024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B27D3-C683-334A-82BC-9E5362EE54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916011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1611882"/>
            <a:ext cx="18443377" cy="5851808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2912" y="7421634"/>
            <a:ext cx="9046274" cy="3637228"/>
          </a:xfrm>
        </p:spPr>
        <p:txBody>
          <a:bodyPr anchor="b"/>
          <a:lstStyle>
            <a:lvl1pPr marL="0" indent="0">
              <a:buNone/>
              <a:defRPr sz="5612" b="1"/>
            </a:lvl1pPr>
            <a:lvl2pPr marL="1069162" indent="0">
              <a:buNone/>
              <a:defRPr sz="4677" b="1"/>
            </a:lvl2pPr>
            <a:lvl3pPr marL="2138324" indent="0">
              <a:buNone/>
              <a:defRPr sz="4209" b="1"/>
            </a:lvl3pPr>
            <a:lvl4pPr marL="3207487" indent="0">
              <a:buNone/>
              <a:defRPr sz="3742" b="1"/>
            </a:lvl4pPr>
            <a:lvl5pPr marL="4276649" indent="0">
              <a:buNone/>
              <a:defRPr sz="3742" b="1"/>
            </a:lvl5pPr>
            <a:lvl6pPr marL="5345811" indent="0">
              <a:buNone/>
              <a:defRPr sz="3742" b="1"/>
            </a:lvl6pPr>
            <a:lvl7pPr marL="6414973" indent="0">
              <a:buNone/>
              <a:defRPr sz="3742" b="1"/>
            </a:lvl7pPr>
            <a:lvl8pPr marL="7484135" indent="0">
              <a:buNone/>
              <a:defRPr sz="3742" b="1"/>
            </a:lvl8pPr>
            <a:lvl9pPr marL="8553298" indent="0">
              <a:buNone/>
              <a:defRPr sz="3742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72912" y="11058863"/>
            <a:ext cx="9046274" cy="16265921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825461" y="7421634"/>
            <a:ext cx="9090826" cy="3637228"/>
          </a:xfrm>
        </p:spPr>
        <p:txBody>
          <a:bodyPr anchor="b"/>
          <a:lstStyle>
            <a:lvl1pPr marL="0" indent="0">
              <a:buNone/>
              <a:defRPr sz="5612" b="1"/>
            </a:lvl1pPr>
            <a:lvl2pPr marL="1069162" indent="0">
              <a:buNone/>
              <a:defRPr sz="4677" b="1"/>
            </a:lvl2pPr>
            <a:lvl3pPr marL="2138324" indent="0">
              <a:buNone/>
              <a:defRPr sz="4209" b="1"/>
            </a:lvl3pPr>
            <a:lvl4pPr marL="3207487" indent="0">
              <a:buNone/>
              <a:defRPr sz="3742" b="1"/>
            </a:lvl4pPr>
            <a:lvl5pPr marL="4276649" indent="0">
              <a:buNone/>
              <a:defRPr sz="3742" b="1"/>
            </a:lvl5pPr>
            <a:lvl6pPr marL="5345811" indent="0">
              <a:buNone/>
              <a:defRPr sz="3742" b="1"/>
            </a:lvl6pPr>
            <a:lvl7pPr marL="6414973" indent="0">
              <a:buNone/>
              <a:defRPr sz="3742" b="1"/>
            </a:lvl7pPr>
            <a:lvl8pPr marL="7484135" indent="0">
              <a:buNone/>
              <a:defRPr sz="3742" b="1"/>
            </a:lvl8pPr>
            <a:lvl9pPr marL="8553298" indent="0">
              <a:buNone/>
              <a:defRPr sz="3742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825461" y="11058863"/>
            <a:ext cx="9090826" cy="16265921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2A0B4-0553-B148-9DD5-5AE614F1420F}" type="datetime1">
              <a:rPr lang="pl-PL" smtClean="0"/>
              <a:t>12.06.2024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B27D3-C683-334A-82BC-9E5362EE54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28281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D2B48-9543-9442-A20B-779B2591AF02}" type="datetime1">
              <a:rPr lang="pl-PL" smtClean="0"/>
              <a:t>12.06.2024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B27D3-C683-334A-82BC-9E5362EE54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21153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61025-590E-5A44-B55C-B14816292035}" type="datetime1">
              <a:rPr lang="pl-PL" smtClean="0"/>
              <a:t>12.06.2024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B27D3-C683-334A-82BC-9E5362EE54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89885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2018348"/>
            <a:ext cx="6896776" cy="7064216"/>
          </a:xfrm>
        </p:spPr>
        <p:txBody>
          <a:bodyPr anchor="b"/>
          <a:lstStyle>
            <a:lvl1pPr>
              <a:defRPr sz="7483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0826" y="4359077"/>
            <a:ext cx="10825460" cy="21515024"/>
          </a:xfrm>
        </p:spPr>
        <p:txBody>
          <a:bodyPr/>
          <a:lstStyle>
            <a:lvl1pPr>
              <a:defRPr sz="7483"/>
            </a:lvl1pPr>
            <a:lvl2pPr>
              <a:defRPr sz="6548"/>
            </a:lvl2pPr>
            <a:lvl3pPr>
              <a:defRPr sz="5612"/>
            </a:lvl3pPr>
            <a:lvl4pPr>
              <a:defRPr sz="4677"/>
            </a:lvl4pPr>
            <a:lvl5pPr>
              <a:defRPr sz="4677"/>
            </a:lvl5pPr>
            <a:lvl6pPr>
              <a:defRPr sz="4677"/>
            </a:lvl6pPr>
            <a:lvl7pPr>
              <a:defRPr sz="4677"/>
            </a:lvl7pPr>
            <a:lvl8pPr>
              <a:defRPr sz="4677"/>
            </a:lvl8pPr>
            <a:lvl9pPr>
              <a:defRPr sz="4677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9082564"/>
            <a:ext cx="6896776" cy="16826573"/>
          </a:xfrm>
        </p:spPr>
        <p:txBody>
          <a:bodyPr/>
          <a:lstStyle>
            <a:lvl1pPr marL="0" indent="0">
              <a:buNone/>
              <a:defRPr sz="3742"/>
            </a:lvl1pPr>
            <a:lvl2pPr marL="1069162" indent="0">
              <a:buNone/>
              <a:defRPr sz="3274"/>
            </a:lvl2pPr>
            <a:lvl3pPr marL="2138324" indent="0">
              <a:buNone/>
              <a:defRPr sz="2806"/>
            </a:lvl3pPr>
            <a:lvl4pPr marL="3207487" indent="0">
              <a:buNone/>
              <a:defRPr sz="2339"/>
            </a:lvl4pPr>
            <a:lvl5pPr marL="4276649" indent="0">
              <a:buNone/>
              <a:defRPr sz="2339"/>
            </a:lvl5pPr>
            <a:lvl6pPr marL="5345811" indent="0">
              <a:buNone/>
              <a:defRPr sz="2339"/>
            </a:lvl6pPr>
            <a:lvl7pPr marL="6414973" indent="0">
              <a:buNone/>
              <a:defRPr sz="2339"/>
            </a:lvl7pPr>
            <a:lvl8pPr marL="7484135" indent="0">
              <a:buNone/>
              <a:defRPr sz="2339"/>
            </a:lvl8pPr>
            <a:lvl9pPr marL="8553298" indent="0">
              <a:buNone/>
              <a:defRPr sz="2339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FB913-B1BA-7E47-808A-B866A5A69251}" type="datetime1">
              <a:rPr lang="pl-PL" smtClean="0"/>
              <a:t>12.06.2024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B27D3-C683-334A-82BC-9E5362EE54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61900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2018348"/>
            <a:ext cx="6896776" cy="7064216"/>
          </a:xfrm>
        </p:spPr>
        <p:txBody>
          <a:bodyPr anchor="b"/>
          <a:lstStyle>
            <a:lvl1pPr>
              <a:defRPr sz="7483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090826" y="4359077"/>
            <a:ext cx="10825460" cy="21515024"/>
          </a:xfrm>
        </p:spPr>
        <p:txBody>
          <a:bodyPr anchor="t"/>
          <a:lstStyle>
            <a:lvl1pPr marL="0" indent="0">
              <a:buNone/>
              <a:defRPr sz="7483"/>
            </a:lvl1pPr>
            <a:lvl2pPr marL="1069162" indent="0">
              <a:buNone/>
              <a:defRPr sz="6548"/>
            </a:lvl2pPr>
            <a:lvl3pPr marL="2138324" indent="0">
              <a:buNone/>
              <a:defRPr sz="5612"/>
            </a:lvl3pPr>
            <a:lvl4pPr marL="3207487" indent="0">
              <a:buNone/>
              <a:defRPr sz="4677"/>
            </a:lvl4pPr>
            <a:lvl5pPr marL="4276649" indent="0">
              <a:buNone/>
              <a:defRPr sz="4677"/>
            </a:lvl5pPr>
            <a:lvl6pPr marL="5345811" indent="0">
              <a:buNone/>
              <a:defRPr sz="4677"/>
            </a:lvl6pPr>
            <a:lvl7pPr marL="6414973" indent="0">
              <a:buNone/>
              <a:defRPr sz="4677"/>
            </a:lvl7pPr>
            <a:lvl8pPr marL="7484135" indent="0">
              <a:buNone/>
              <a:defRPr sz="4677"/>
            </a:lvl8pPr>
            <a:lvl9pPr marL="8553298" indent="0">
              <a:buNone/>
              <a:defRPr sz="4677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9082564"/>
            <a:ext cx="6896776" cy="16826573"/>
          </a:xfrm>
        </p:spPr>
        <p:txBody>
          <a:bodyPr/>
          <a:lstStyle>
            <a:lvl1pPr marL="0" indent="0">
              <a:buNone/>
              <a:defRPr sz="3742"/>
            </a:lvl1pPr>
            <a:lvl2pPr marL="1069162" indent="0">
              <a:buNone/>
              <a:defRPr sz="3274"/>
            </a:lvl2pPr>
            <a:lvl3pPr marL="2138324" indent="0">
              <a:buNone/>
              <a:defRPr sz="2806"/>
            </a:lvl3pPr>
            <a:lvl4pPr marL="3207487" indent="0">
              <a:buNone/>
              <a:defRPr sz="2339"/>
            </a:lvl4pPr>
            <a:lvl5pPr marL="4276649" indent="0">
              <a:buNone/>
              <a:defRPr sz="2339"/>
            </a:lvl5pPr>
            <a:lvl6pPr marL="5345811" indent="0">
              <a:buNone/>
              <a:defRPr sz="2339"/>
            </a:lvl6pPr>
            <a:lvl7pPr marL="6414973" indent="0">
              <a:buNone/>
              <a:defRPr sz="2339"/>
            </a:lvl7pPr>
            <a:lvl8pPr marL="7484135" indent="0">
              <a:buNone/>
              <a:defRPr sz="2339"/>
            </a:lvl8pPr>
            <a:lvl9pPr marL="8553298" indent="0">
              <a:buNone/>
              <a:defRPr sz="2339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AB6F3-8187-A349-A04F-4DE22670548D}" type="datetime1">
              <a:rPr lang="pl-PL" smtClean="0"/>
              <a:t>12.06.2024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B27D3-C683-334A-82BC-9E5362EE54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1188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53030-784F-3A4B-A9D4-776F83120D22}" type="datetime1">
              <a:rPr lang="pl-PL" smtClean="0"/>
              <a:t>12.06.2024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B27D3-C683-334A-82BC-9E5362EE54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647547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02658" y="1611875"/>
            <a:ext cx="4610844" cy="25656844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70125" y="1611875"/>
            <a:ext cx="13565237" cy="25656844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D672D-AA83-E842-8290-AF8ED6CCEA0E}" type="datetime1">
              <a:rPr lang="pl-PL" smtClean="0"/>
              <a:t>12.06.2024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B27D3-C683-334A-82BC-9E5362EE54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96576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70124" y="1611882"/>
            <a:ext cx="18443377" cy="58518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0124" y="8059374"/>
            <a:ext cx="18443377" cy="19209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70124" y="28060644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0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1077B74-F0AF-1445-A66E-38114069D904}" type="datetime1">
              <a:rPr lang="pl-PL" smtClean="0"/>
              <a:t>12.06.2024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83326" y="28060644"/>
            <a:ext cx="7216973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102185" y="28060644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45B27D3-C683-334A-82BC-9E5362EE54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55453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dt="0"/>
  <p:txStyles>
    <p:titleStyle>
      <a:lvl1pPr algn="l" defTabSz="2138324" rtl="0" eaLnBrk="1" latinLnBrk="0" hangingPunct="1">
        <a:lnSpc>
          <a:spcPct val="90000"/>
        </a:lnSpc>
        <a:spcBef>
          <a:spcPct val="0"/>
        </a:spcBef>
        <a:buNone/>
        <a:defRPr sz="1028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34581" indent="-534581" algn="l" defTabSz="2138324" rtl="0" eaLnBrk="1" latinLnBrk="0" hangingPunct="1">
        <a:lnSpc>
          <a:spcPct val="90000"/>
        </a:lnSpc>
        <a:spcBef>
          <a:spcPts val="2339"/>
        </a:spcBef>
        <a:buFont typeface="Arial" panose="020B0604020202020204" pitchFamily="34" charset="0"/>
        <a:buChar char="•"/>
        <a:defRPr sz="6548" kern="1200">
          <a:solidFill>
            <a:schemeClr val="tx1"/>
          </a:solidFill>
          <a:latin typeface="+mn-lt"/>
          <a:ea typeface="+mn-ea"/>
          <a:cs typeface="+mn-cs"/>
        </a:defRPr>
      </a:lvl1pPr>
      <a:lvl2pPr marL="1603743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5612" kern="1200">
          <a:solidFill>
            <a:schemeClr val="tx1"/>
          </a:solidFill>
          <a:latin typeface="+mn-lt"/>
          <a:ea typeface="+mn-ea"/>
          <a:cs typeface="+mn-cs"/>
        </a:defRPr>
      </a:lvl2pPr>
      <a:lvl3pPr marL="2672906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677" kern="1200">
          <a:solidFill>
            <a:schemeClr val="tx1"/>
          </a:solidFill>
          <a:latin typeface="+mn-lt"/>
          <a:ea typeface="+mn-ea"/>
          <a:cs typeface="+mn-cs"/>
        </a:defRPr>
      </a:lvl3pPr>
      <a:lvl4pPr marL="3742068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811230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880392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949554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8018717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9087879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2pPr>
      <a:lvl3pPr marL="2138324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3pPr>
      <a:lvl4pPr marL="3207487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276649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345811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414973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7484135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8553298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ole tekstowe 24">
            <a:extLst>
              <a:ext uri="{FF2B5EF4-FFF2-40B4-BE49-F238E27FC236}">
                <a16:creationId xmlns:a16="http://schemas.microsoft.com/office/drawing/2014/main" id="{48A8EB1E-24BC-0A72-FBC5-C7B7FF651D87}"/>
              </a:ext>
            </a:extLst>
          </p:cNvPr>
          <p:cNvSpPr txBox="1"/>
          <p:nvPr/>
        </p:nvSpPr>
        <p:spPr>
          <a:xfrm>
            <a:off x="719870" y="5606321"/>
            <a:ext cx="19890000" cy="17050822"/>
          </a:xfrm>
          <a:prstGeom prst="rect">
            <a:avLst/>
          </a:prstGeom>
          <a:noFill/>
        </p:spPr>
        <p:txBody>
          <a:bodyPr wrap="square" numCol="3" spcCol="360000" rtlCol="0">
            <a:spAutoFit/>
          </a:bodyPr>
          <a:lstStyle/>
          <a:p>
            <a:r>
              <a:rPr lang="pl-PL" sz="2400" b="1" dirty="0" err="1">
                <a:latin typeface="Source Sans Pro Semibold" panose="020B0503030403020204" pitchFamily="34" charset="0"/>
              </a:rPr>
              <a:t>Lorem</a:t>
            </a:r>
            <a:r>
              <a:rPr lang="pl-PL" sz="2400" b="1" dirty="0">
                <a:latin typeface="Source Sans Pro Semibold" panose="020B0503030403020204" pitchFamily="34" charset="0"/>
              </a:rPr>
              <a:t> </a:t>
            </a:r>
            <a:r>
              <a:rPr lang="pl-PL" sz="2400" b="1" dirty="0" err="1">
                <a:latin typeface="Source Sans Pro Semibold" panose="020B0503030403020204" pitchFamily="34" charset="0"/>
              </a:rPr>
              <a:t>ipsum</a:t>
            </a:r>
            <a:r>
              <a:rPr lang="pl-PL" sz="2400" b="1" dirty="0">
                <a:latin typeface="Source Sans Pro Semibold" panose="020B0503030403020204" pitchFamily="34" charset="0"/>
              </a:rPr>
              <a:t> </a:t>
            </a:r>
            <a:r>
              <a:rPr lang="pl-PL" sz="2400" b="1" dirty="0" err="1">
                <a:latin typeface="Source Sans Pro Semibold" panose="020B0503030403020204" pitchFamily="34" charset="0"/>
              </a:rPr>
              <a:t>dolor</a:t>
            </a:r>
            <a:r>
              <a:rPr lang="pl-PL" sz="2400" b="1" dirty="0">
                <a:latin typeface="Source Sans Pro Semibold" panose="020B0503030403020204" pitchFamily="34" charset="0"/>
              </a:rPr>
              <a:t> sit </a:t>
            </a:r>
            <a:r>
              <a:rPr lang="pl-PL" sz="2400" b="1" dirty="0" err="1">
                <a:latin typeface="Source Sans Pro Semibold" panose="020B0503030403020204" pitchFamily="34" charset="0"/>
              </a:rPr>
              <a:t>amet</a:t>
            </a:r>
            <a:r>
              <a:rPr lang="pl-PL" sz="2400" b="1" dirty="0">
                <a:latin typeface="Source Sans Pro Semibold" panose="020B0503030403020204" pitchFamily="34" charset="0"/>
              </a:rPr>
              <a:t>, </a:t>
            </a:r>
            <a:r>
              <a:rPr lang="pl-PL" sz="2400" b="1" dirty="0" err="1">
                <a:latin typeface="Source Sans Pro Semibold" panose="020B0503030403020204" pitchFamily="34" charset="0"/>
              </a:rPr>
              <a:t>consectetur</a:t>
            </a:r>
            <a:r>
              <a:rPr lang="pl-PL" sz="2400" b="1" dirty="0">
                <a:latin typeface="Source Sans Pro Semibold" panose="020B0503030403020204" pitchFamily="34" charset="0"/>
              </a:rPr>
              <a:t> </a:t>
            </a:r>
            <a:r>
              <a:rPr lang="pl-PL" sz="2400" b="1" dirty="0" err="1">
                <a:latin typeface="Source Sans Pro Semibold" panose="020B0503030403020204" pitchFamily="34" charset="0"/>
              </a:rPr>
              <a:t>adipiscing</a:t>
            </a:r>
            <a:r>
              <a:rPr lang="pl-PL" sz="2400" b="1" dirty="0">
                <a:latin typeface="Source Sans Pro Semibold" panose="020B0503030403020204" pitchFamily="34" charset="0"/>
              </a:rPr>
              <a:t> elit, </a:t>
            </a:r>
            <a:r>
              <a:rPr lang="pl-PL" sz="2400" b="1" dirty="0" err="1">
                <a:latin typeface="Source Sans Pro Semibold" panose="020B0503030403020204" pitchFamily="34" charset="0"/>
              </a:rPr>
              <a:t>sed</a:t>
            </a:r>
            <a:r>
              <a:rPr lang="pl-PL" sz="2400" b="1" dirty="0">
                <a:latin typeface="Source Sans Pro Semibold" panose="020B0503030403020204" pitchFamily="34" charset="0"/>
              </a:rPr>
              <a:t> do </a:t>
            </a:r>
            <a:r>
              <a:rPr lang="pl-PL" sz="2400" b="1" dirty="0" err="1">
                <a:latin typeface="Source Sans Pro Semibold" panose="020B0503030403020204" pitchFamily="34" charset="0"/>
              </a:rPr>
              <a:t>eiusmod</a:t>
            </a:r>
            <a:r>
              <a:rPr lang="pl-PL" sz="2400" b="1" dirty="0">
                <a:latin typeface="Source Sans Pro Semibold" panose="020B0503030403020204" pitchFamily="34" charset="0"/>
              </a:rPr>
              <a:t> </a:t>
            </a:r>
            <a:r>
              <a:rPr lang="pl-PL" sz="2400" b="1" dirty="0" err="1">
                <a:latin typeface="Source Sans Pro Semibold" panose="020B0503030403020204" pitchFamily="34" charset="0"/>
              </a:rPr>
              <a:t>tempor</a:t>
            </a:r>
            <a:r>
              <a:rPr lang="pl-PL" sz="2400" b="1" dirty="0">
                <a:latin typeface="Source Sans Pro Semibold" panose="020B0503030403020204" pitchFamily="34" charset="0"/>
              </a:rPr>
              <a:t> </a:t>
            </a:r>
            <a:r>
              <a:rPr lang="pl-PL" sz="2400" b="1" dirty="0" err="1">
                <a:latin typeface="Source Sans Pro Semibold" panose="020B0503030403020204" pitchFamily="34" charset="0"/>
              </a:rPr>
              <a:t>incididunt</a:t>
            </a:r>
            <a:r>
              <a:rPr lang="pl-PL" sz="2400" b="1" dirty="0">
                <a:latin typeface="Source Sans Pro Semibold" panose="020B0503030403020204" pitchFamily="34" charset="0"/>
              </a:rPr>
              <a:t> </a:t>
            </a:r>
            <a:r>
              <a:rPr lang="pl-PL" sz="2400" b="1" dirty="0" err="1">
                <a:latin typeface="Source Sans Pro Semibold" panose="020B0503030403020204" pitchFamily="34" charset="0"/>
              </a:rPr>
              <a:t>ut</a:t>
            </a:r>
            <a:r>
              <a:rPr lang="pl-PL" sz="2400" b="1" dirty="0">
                <a:latin typeface="Source Sans Pro Semibold" panose="020B0503030403020204" pitchFamily="34" charset="0"/>
              </a:rPr>
              <a:t> </a:t>
            </a:r>
            <a:r>
              <a:rPr lang="pl-PL" sz="2400" b="1" dirty="0" err="1">
                <a:latin typeface="Source Sans Pro Semibold" panose="020B0503030403020204" pitchFamily="34" charset="0"/>
              </a:rPr>
              <a:t>labore</a:t>
            </a:r>
            <a:r>
              <a:rPr lang="pl-PL" sz="2400" b="1" dirty="0">
                <a:latin typeface="Source Sans Pro Semibold" panose="020B0503030403020204" pitchFamily="34" charset="0"/>
              </a:rPr>
              <a:t> et </a:t>
            </a:r>
            <a:r>
              <a:rPr lang="pl-PL" sz="2400" b="1" dirty="0" err="1">
                <a:latin typeface="Source Sans Pro Semibold" panose="020B0503030403020204" pitchFamily="34" charset="0"/>
              </a:rPr>
              <a:t>dolore</a:t>
            </a:r>
            <a:r>
              <a:rPr lang="pl-PL" sz="2400" b="1" dirty="0">
                <a:latin typeface="Source Sans Pro Semibold" panose="020B0503030403020204" pitchFamily="34" charset="0"/>
              </a:rPr>
              <a:t> </a:t>
            </a:r>
            <a:r>
              <a:rPr lang="pl-PL" sz="2400" b="1" dirty="0" err="1">
                <a:latin typeface="Source Sans Pro Semibold" panose="020B0503030403020204" pitchFamily="34" charset="0"/>
              </a:rPr>
              <a:t>magna</a:t>
            </a:r>
            <a:r>
              <a:rPr lang="pl-PL" sz="2400" b="1" dirty="0">
                <a:latin typeface="Source Sans Pro Semibold" panose="020B0503030403020204" pitchFamily="34" charset="0"/>
              </a:rPr>
              <a:t> </a:t>
            </a:r>
            <a:r>
              <a:rPr lang="pl-PL" sz="2400" b="1" dirty="0" err="1">
                <a:latin typeface="Source Sans Pro Semibold" panose="020B0503030403020204" pitchFamily="34" charset="0"/>
              </a:rPr>
              <a:t>aliqua</a:t>
            </a:r>
            <a:r>
              <a:rPr lang="pl-PL" sz="2400" b="1" dirty="0">
                <a:latin typeface="Source Sans Pro Semibold" panose="020B0503030403020204" pitchFamily="34" charset="0"/>
              </a:rPr>
              <a:t>. </a:t>
            </a:r>
            <a:r>
              <a:rPr lang="pl-PL" sz="2400" b="1" dirty="0" err="1">
                <a:latin typeface="Source Sans Pro Semibold" panose="020B0503030403020204" pitchFamily="34" charset="0"/>
              </a:rPr>
              <a:t>Ut</a:t>
            </a:r>
            <a:r>
              <a:rPr lang="pl-PL" sz="2400" b="1" dirty="0">
                <a:latin typeface="Source Sans Pro Semibold" panose="020B0503030403020204" pitchFamily="34" charset="0"/>
              </a:rPr>
              <a:t> </a:t>
            </a:r>
            <a:r>
              <a:rPr lang="pl-PL" sz="2400" b="1" dirty="0" err="1">
                <a:latin typeface="Source Sans Pro Semibold" panose="020B0503030403020204" pitchFamily="34" charset="0"/>
              </a:rPr>
              <a:t>enim</a:t>
            </a:r>
            <a:r>
              <a:rPr lang="pl-PL" sz="2400" b="1" dirty="0">
                <a:latin typeface="Source Sans Pro Semibold" panose="020B0503030403020204" pitchFamily="34" charset="0"/>
              </a:rPr>
              <a:t> ad </a:t>
            </a:r>
            <a:r>
              <a:rPr lang="pl-PL" sz="2400" b="1" dirty="0" err="1">
                <a:latin typeface="Source Sans Pro Semibold" panose="020B0503030403020204" pitchFamily="34" charset="0"/>
              </a:rPr>
              <a:t>minim</a:t>
            </a:r>
            <a:r>
              <a:rPr lang="pl-PL" sz="2400" b="1" dirty="0">
                <a:latin typeface="Source Sans Pro Semibold" panose="020B0503030403020204" pitchFamily="34" charset="0"/>
              </a:rPr>
              <a:t> </a:t>
            </a:r>
            <a:r>
              <a:rPr lang="pl-PL" sz="2400" b="1" dirty="0" err="1">
                <a:latin typeface="Source Sans Pro Semibold" panose="020B0503030403020204" pitchFamily="34" charset="0"/>
              </a:rPr>
              <a:t>veniam</a:t>
            </a:r>
            <a:r>
              <a:rPr lang="pl-PL" sz="2400" b="1" dirty="0">
                <a:latin typeface="Source Sans Pro Semibold" panose="020B0503030403020204" pitchFamily="34" charset="0"/>
              </a:rPr>
              <a:t>, </a:t>
            </a:r>
            <a:r>
              <a:rPr lang="pl-PL" sz="2400" b="1" dirty="0" err="1">
                <a:latin typeface="Source Sans Pro Semibold" panose="020B0503030403020204" pitchFamily="34" charset="0"/>
              </a:rPr>
              <a:t>quis</a:t>
            </a:r>
            <a:r>
              <a:rPr lang="pl-PL" sz="2400" b="1" dirty="0">
                <a:latin typeface="Source Sans Pro Semibold" panose="020B0503030403020204" pitchFamily="34" charset="0"/>
              </a:rPr>
              <a:t> </a:t>
            </a:r>
            <a:r>
              <a:rPr lang="pl-PL" sz="2400" b="1" dirty="0" err="1">
                <a:latin typeface="Source Sans Pro Semibold" panose="020B0503030403020204" pitchFamily="34" charset="0"/>
              </a:rPr>
              <a:t>nostrud</a:t>
            </a:r>
            <a:r>
              <a:rPr lang="pl-PL" sz="2400" b="1" dirty="0">
                <a:latin typeface="Source Sans Pro Semibold" panose="020B0503030403020204" pitchFamily="34" charset="0"/>
              </a:rPr>
              <a:t> </a:t>
            </a:r>
            <a:r>
              <a:rPr lang="pl-PL" sz="2400" b="1" dirty="0" err="1">
                <a:latin typeface="Source Sans Pro Semibold" panose="020B0503030403020204" pitchFamily="34" charset="0"/>
              </a:rPr>
              <a:t>exercitation</a:t>
            </a:r>
            <a:r>
              <a:rPr lang="pl-PL" sz="2400" b="1" dirty="0">
                <a:latin typeface="Source Sans Pro Semibold" panose="020B0503030403020204" pitchFamily="34" charset="0"/>
              </a:rPr>
              <a:t> </a:t>
            </a:r>
            <a:r>
              <a:rPr lang="pl-PL" sz="2400" b="1" dirty="0" err="1">
                <a:latin typeface="Source Sans Pro Semibold" panose="020B0503030403020204" pitchFamily="34" charset="0"/>
              </a:rPr>
              <a:t>ullamco</a:t>
            </a:r>
            <a:r>
              <a:rPr lang="pl-PL" sz="2400" b="1" dirty="0">
                <a:latin typeface="Source Sans Pro Semibold" panose="020B0503030403020204" pitchFamily="34" charset="0"/>
              </a:rPr>
              <a:t> </a:t>
            </a:r>
            <a:r>
              <a:rPr lang="pl-PL" sz="2400" b="1" dirty="0" err="1">
                <a:latin typeface="Source Sans Pro Semibold" panose="020B0503030403020204" pitchFamily="34" charset="0"/>
              </a:rPr>
              <a:t>laboris</a:t>
            </a:r>
            <a:r>
              <a:rPr lang="pl-PL" sz="2400" b="1" dirty="0">
                <a:latin typeface="Source Sans Pro Semibold" panose="020B0503030403020204" pitchFamily="34" charset="0"/>
              </a:rPr>
              <a:t> </a:t>
            </a:r>
            <a:r>
              <a:rPr lang="pl-PL" sz="2400" b="1" dirty="0" err="1">
                <a:latin typeface="Source Sans Pro Semibold" panose="020B0503030403020204" pitchFamily="34" charset="0"/>
              </a:rPr>
              <a:t>nisi</a:t>
            </a:r>
            <a:r>
              <a:rPr lang="pl-PL" sz="2400" b="1" dirty="0">
                <a:latin typeface="Source Sans Pro Semibold" panose="020B0503030403020204" pitchFamily="34" charset="0"/>
              </a:rPr>
              <a:t> </a:t>
            </a:r>
            <a:r>
              <a:rPr lang="pl-PL" sz="2400" b="1" dirty="0" err="1">
                <a:latin typeface="Source Sans Pro Semibold" panose="020B0503030403020204" pitchFamily="34" charset="0"/>
              </a:rPr>
              <a:t>ut</a:t>
            </a:r>
            <a:r>
              <a:rPr lang="pl-PL" sz="2400" b="1" dirty="0">
                <a:latin typeface="Source Sans Pro Semibold" panose="020B0503030403020204" pitchFamily="34" charset="0"/>
              </a:rPr>
              <a:t> </a:t>
            </a:r>
            <a:r>
              <a:rPr lang="pl-PL" sz="2400" b="1" dirty="0" err="1">
                <a:latin typeface="Source Sans Pro Semibold" panose="020B0503030403020204" pitchFamily="34" charset="0"/>
              </a:rPr>
              <a:t>aliquip</a:t>
            </a:r>
            <a:r>
              <a:rPr lang="pl-PL" sz="2400" b="1" dirty="0">
                <a:latin typeface="Source Sans Pro Semibold" panose="020B0503030403020204" pitchFamily="34" charset="0"/>
              </a:rPr>
              <a:t> ex </a:t>
            </a:r>
            <a:r>
              <a:rPr lang="pl-PL" sz="2400" b="1" dirty="0" err="1">
                <a:latin typeface="Source Sans Pro Semibold" panose="020B0503030403020204" pitchFamily="34" charset="0"/>
              </a:rPr>
              <a:t>ea</a:t>
            </a:r>
            <a:r>
              <a:rPr lang="pl-PL" sz="2400" b="1" dirty="0">
                <a:latin typeface="Source Sans Pro Semibold" panose="020B0503030403020204" pitchFamily="34" charset="0"/>
              </a:rPr>
              <a:t> </a:t>
            </a:r>
            <a:r>
              <a:rPr lang="pl-PL" sz="2400" b="1" dirty="0" err="1">
                <a:latin typeface="Source Sans Pro Semibold" panose="020B0503030403020204" pitchFamily="34" charset="0"/>
              </a:rPr>
              <a:t>commodo</a:t>
            </a:r>
            <a:r>
              <a:rPr lang="pl-PL" sz="2400" b="1" dirty="0">
                <a:latin typeface="Source Sans Pro Semibold" panose="020B0503030403020204" pitchFamily="34" charset="0"/>
              </a:rPr>
              <a:t> </a:t>
            </a:r>
            <a:r>
              <a:rPr lang="pl-PL" sz="2400" b="1" dirty="0" err="1">
                <a:latin typeface="Source Sans Pro Semibold" panose="020B0503030403020204" pitchFamily="34" charset="0"/>
              </a:rPr>
              <a:t>consequat</a:t>
            </a:r>
            <a:r>
              <a:rPr lang="pl-PL" sz="2400" b="1" dirty="0">
                <a:latin typeface="Source Sans Pro Semibold" panose="020B0503030403020204" pitchFamily="34" charset="0"/>
              </a:rPr>
              <a:t>. </a:t>
            </a:r>
            <a:r>
              <a:rPr lang="pl-PL" sz="2400" b="1" dirty="0" err="1">
                <a:latin typeface="Source Sans Pro Semibold" panose="020B0503030403020204" pitchFamily="34" charset="0"/>
              </a:rPr>
              <a:t>Duis</a:t>
            </a:r>
            <a:r>
              <a:rPr lang="pl-PL" sz="2400" b="1" dirty="0">
                <a:latin typeface="Source Sans Pro Semibold" panose="020B0503030403020204" pitchFamily="34" charset="0"/>
              </a:rPr>
              <a:t> </a:t>
            </a:r>
            <a:r>
              <a:rPr lang="pl-PL" sz="2400" b="1" dirty="0" err="1">
                <a:latin typeface="Source Sans Pro Semibold" panose="020B0503030403020204" pitchFamily="34" charset="0"/>
              </a:rPr>
              <a:t>aute</a:t>
            </a:r>
            <a:r>
              <a:rPr lang="pl-PL" sz="2400" b="1" dirty="0">
                <a:latin typeface="Source Sans Pro Semibold" panose="020B0503030403020204" pitchFamily="34" charset="0"/>
              </a:rPr>
              <a:t> </a:t>
            </a:r>
            <a:r>
              <a:rPr lang="pl-PL" sz="2400" b="1" dirty="0" err="1">
                <a:latin typeface="Source Sans Pro Semibold" panose="020B0503030403020204" pitchFamily="34" charset="0"/>
              </a:rPr>
              <a:t>irure</a:t>
            </a:r>
            <a:r>
              <a:rPr lang="pl-PL" sz="2400" b="1" dirty="0">
                <a:latin typeface="Source Sans Pro Semibold" panose="020B0503030403020204" pitchFamily="34" charset="0"/>
              </a:rPr>
              <a:t> </a:t>
            </a:r>
            <a:r>
              <a:rPr lang="pl-PL" sz="2400" b="1" dirty="0" err="1">
                <a:latin typeface="Source Sans Pro Semibold" panose="020B0503030403020204" pitchFamily="34" charset="0"/>
              </a:rPr>
              <a:t>dolor</a:t>
            </a:r>
            <a:r>
              <a:rPr lang="pl-PL" sz="2400" b="1" dirty="0">
                <a:latin typeface="Source Sans Pro Semibold" panose="020B0503030403020204" pitchFamily="34" charset="0"/>
              </a:rPr>
              <a:t> in </a:t>
            </a:r>
            <a:r>
              <a:rPr lang="pl-PL" sz="2400" b="1" dirty="0" err="1">
                <a:latin typeface="Source Sans Pro Semibold" panose="020B0503030403020204" pitchFamily="34" charset="0"/>
              </a:rPr>
              <a:t>reprehenderit</a:t>
            </a:r>
            <a:r>
              <a:rPr lang="pl-PL" sz="2400" b="1" dirty="0">
                <a:latin typeface="Source Sans Pro Semibold" panose="020B0503030403020204" pitchFamily="34" charset="0"/>
              </a:rPr>
              <a:t> in </a:t>
            </a:r>
            <a:r>
              <a:rPr lang="pl-PL" sz="2400" b="1" dirty="0" err="1">
                <a:latin typeface="Source Sans Pro Semibold" panose="020B0503030403020204" pitchFamily="34" charset="0"/>
              </a:rPr>
              <a:t>voluptate</a:t>
            </a:r>
            <a:r>
              <a:rPr lang="pl-PL" sz="2400" b="1" dirty="0">
                <a:latin typeface="Source Sans Pro Semibold" panose="020B0503030403020204" pitchFamily="34" charset="0"/>
              </a:rPr>
              <a:t> </a:t>
            </a:r>
            <a:r>
              <a:rPr lang="pl-PL" sz="2400" b="1" dirty="0" err="1">
                <a:latin typeface="Source Sans Pro Semibold" panose="020B0503030403020204" pitchFamily="34" charset="0"/>
              </a:rPr>
              <a:t>velit</a:t>
            </a:r>
            <a:r>
              <a:rPr lang="pl-PL" sz="2400" b="1" dirty="0">
                <a:latin typeface="Source Sans Pro Semibold" panose="020B0503030403020204" pitchFamily="34" charset="0"/>
              </a:rPr>
              <a:t> </a:t>
            </a:r>
            <a:r>
              <a:rPr lang="pl-PL" sz="2400" b="1" dirty="0" err="1">
                <a:latin typeface="Source Sans Pro Semibold" panose="020B0503030403020204" pitchFamily="34" charset="0"/>
              </a:rPr>
              <a:t>esse</a:t>
            </a:r>
            <a:r>
              <a:rPr lang="pl-PL" sz="2400" b="1" dirty="0">
                <a:latin typeface="Source Sans Pro Semibold" panose="020B0503030403020204" pitchFamily="34" charset="0"/>
              </a:rPr>
              <a:t> </a:t>
            </a:r>
            <a:r>
              <a:rPr lang="pl-PL" sz="2400" b="1" dirty="0" err="1">
                <a:latin typeface="Source Sans Pro Semibold" panose="020B0503030403020204" pitchFamily="34" charset="0"/>
              </a:rPr>
              <a:t>cillum</a:t>
            </a:r>
            <a:r>
              <a:rPr lang="pl-PL" sz="2400" b="1" dirty="0">
                <a:latin typeface="Source Sans Pro Semibold" panose="020B0503030403020204" pitchFamily="34" charset="0"/>
              </a:rPr>
              <a:t> </a:t>
            </a:r>
            <a:r>
              <a:rPr lang="pl-PL" sz="2400" b="1" dirty="0" err="1">
                <a:latin typeface="Source Sans Pro Semibold" panose="020B0503030403020204" pitchFamily="34" charset="0"/>
              </a:rPr>
              <a:t>dolore</a:t>
            </a:r>
            <a:r>
              <a:rPr lang="pl-PL" sz="2400" b="1" dirty="0">
                <a:latin typeface="Source Sans Pro Semibold" panose="020B0503030403020204" pitchFamily="34" charset="0"/>
              </a:rPr>
              <a:t> </a:t>
            </a:r>
            <a:r>
              <a:rPr lang="pl-PL" sz="2400" b="1" dirty="0" err="1">
                <a:latin typeface="Source Sans Pro Semibold" panose="020B0503030403020204" pitchFamily="34" charset="0"/>
              </a:rPr>
              <a:t>eu</a:t>
            </a:r>
            <a:r>
              <a:rPr lang="pl-PL" sz="2400" b="1" dirty="0">
                <a:latin typeface="Source Sans Pro Semibold" panose="020B0503030403020204" pitchFamily="34" charset="0"/>
              </a:rPr>
              <a:t> </a:t>
            </a:r>
            <a:r>
              <a:rPr lang="pl-PL" sz="2400" b="1" dirty="0" err="1">
                <a:latin typeface="Source Sans Pro Semibold" panose="020B0503030403020204" pitchFamily="34" charset="0"/>
              </a:rPr>
              <a:t>fugiat</a:t>
            </a:r>
            <a:r>
              <a:rPr lang="pl-PL" sz="2400" b="1" dirty="0">
                <a:latin typeface="Source Sans Pro Semibold" panose="020B0503030403020204" pitchFamily="34" charset="0"/>
              </a:rPr>
              <a:t> </a:t>
            </a:r>
            <a:r>
              <a:rPr lang="pl-PL" sz="2400" b="1" dirty="0" err="1">
                <a:latin typeface="Source Sans Pro Semibold" panose="020B0503030403020204" pitchFamily="34" charset="0"/>
              </a:rPr>
              <a:t>nulla</a:t>
            </a:r>
            <a:r>
              <a:rPr lang="pl-PL" sz="2400" b="1" dirty="0">
                <a:latin typeface="Source Sans Pro Semibold" panose="020B0503030403020204" pitchFamily="34" charset="0"/>
              </a:rPr>
              <a:t> </a:t>
            </a:r>
            <a:r>
              <a:rPr lang="pl-PL" sz="2400" b="1" dirty="0" err="1">
                <a:latin typeface="Source Sans Pro Semibold" panose="020B0503030403020204" pitchFamily="34" charset="0"/>
              </a:rPr>
              <a:t>pariatur</a:t>
            </a:r>
            <a:r>
              <a:rPr lang="pl-PL" sz="2400" b="1" dirty="0">
                <a:latin typeface="Source Sans Pro Semibold" panose="020B0503030403020204" pitchFamily="34" charset="0"/>
              </a:rPr>
              <a:t>. </a:t>
            </a:r>
            <a:r>
              <a:rPr lang="pl-PL" sz="2400" b="1" dirty="0" err="1">
                <a:latin typeface="Source Sans Pro Semibold" panose="020B0503030403020204" pitchFamily="34" charset="0"/>
              </a:rPr>
              <a:t>Excepteur</a:t>
            </a:r>
            <a:r>
              <a:rPr lang="pl-PL" sz="2400" b="1" dirty="0">
                <a:latin typeface="Source Sans Pro Semibold" panose="020B0503030403020204" pitchFamily="34" charset="0"/>
              </a:rPr>
              <a:t> </a:t>
            </a:r>
            <a:r>
              <a:rPr lang="pl-PL" sz="2400" b="1" dirty="0" err="1">
                <a:latin typeface="Source Sans Pro Semibold" panose="020B0503030403020204" pitchFamily="34" charset="0"/>
              </a:rPr>
              <a:t>sint</a:t>
            </a:r>
            <a:r>
              <a:rPr lang="pl-PL" sz="2400" b="1" dirty="0">
                <a:latin typeface="Source Sans Pro Semibold" panose="020B0503030403020204" pitchFamily="34" charset="0"/>
              </a:rPr>
              <a:t> </a:t>
            </a:r>
            <a:r>
              <a:rPr lang="pl-PL" sz="2400" b="1" dirty="0" err="1">
                <a:latin typeface="Source Sans Pro Semibold" panose="020B0503030403020204" pitchFamily="34" charset="0"/>
              </a:rPr>
              <a:t>occaecat</a:t>
            </a:r>
            <a:r>
              <a:rPr lang="pl-PL" sz="2400" b="1" dirty="0">
                <a:latin typeface="Source Sans Pro Semibold" panose="020B0503030403020204" pitchFamily="34" charset="0"/>
              </a:rPr>
              <a:t> </a:t>
            </a:r>
            <a:r>
              <a:rPr lang="pl-PL" sz="2400" b="1" dirty="0" err="1">
                <a:latin typeface="Source Sans Pro Semibold" panose="020B0503030403020204" pitchFamily="34" charset="0"/>
              </a:rPr>
              <a:t>cupidatat</a:t>
            </a:r>
            <a:r>
              <a:rPr lang="pl-PL" sz="2400" b="1" dirty="0">
                <a:latin typeface="Source Sans Pro Semibold" panose="020B0503030403020204" pitchFamily="34" charset="0"/>
              </a:rPr>
              <a:t> non </a:t>
            </a:r>
            <a:r>
              <a:rPr lang="pl-PL" sz="2400" b="1" dirty="0" err="1">
                <a:latin typeface="Source Sans Pro Semibold" panose="020B0503030403020204" pitchFamily="34" charset="0"/>
              </a:rPr>
              <a:t>proident</a:t>
            </a:r>
            <a:r>
              <a:rPr lang="pl-PL" sz="2400" b="1" dirty="0">
                <a:latin typeface="Source Sans Pro Semibold" panose="020B0503030403020204" pitchFamily="34" charset="0"/>
              </a:rPr>
              <a:t>, </a:t>
            </a:r>
            <a:r>
              <a:rPr lang="pl-PL" sz="2400" b="1" dirty="0" err="1">
                <a:latin typeface="Source Sans Pro Semibold" panose="020B0503030403020204" pitchFamily="34" charset="0"/>
              </a:rPr>
              <a:t>sunt</a:t>
            </a:r>
            <a:r>
              <a:rPr lang="pl-PL" sz="2400" b="1" dirty="0">
                <a:latin typeface="Source Sans Pro Semibold" panose="020B0503030403020204" pitchFamily="34" charset="0"/>
              </a:rPr>
              <a:t> in culpa qui </a:t>
            </a:r>
            <a:r>
              <a:rPr lang="pl-PL" sz="2400" b="1" dirty="0" err="1">
                <a:latin typeface="Source Sans Pro Semibold" panose="020B0503030403020204" pitchFamily="34" charset="0"/>
              </a:rPr>
              <a:t>officia</a:t>
            </a:r>
            <a:r>
              <a:rPr lang="pl-PL" sz="2400" b="1" dirty="0">
                <a:latin typeface="Source Sans Pro Semibold" panose="020B0503030403020204" pitchFamily="34" charset="0"/>
              </a:rPr>
              <a:t> </a:t>
            </a:r>
            <a:r>
              <a:rPr lang="pl-PL" sz="2400" b="1" dirty="0" err="1">
                <a:latin typeface="Source Sans Pro Semibold" panose="020B0503030403020204" pitchFamily="34" charset="0"/>
              </a:rPr>
              <a:t>deserunt</a:t>
            </a:r>
            <a:r>
              <a:rPr lang="pl-PL" sz="2400" b="1" dirty="0">
                <a:latin typeface="Source Sans Pro Semibold" panose="020B0503030403020204" pitchFamily="34" charset="0"/>
              </a:rPr>
              <a:t> </a:t>
            </a:r>
            <a:r>
              <a:rPr lang="pl-PL" sz="2400" b="1" dirty="0" err="1">
                <a:latin typeface="Source Sans Pro Semibold" panose="020B0503030403020204" pitchFamily="34" charset="0"/>
              </a:rPr>
              <a:t>mollit</a:t>
            </a:r>
            <a:r>
              <a:rPr lang="pl-PL" sz="2400" b="1" dirty="0">
                <a:latin typeface="Source Sans Pro Semibold" panose="020B0503030403020204" pitchFamily="34" charset="0"/>
              </a:rPr>
              <a:t> anim id </a:t>
            </a:r>
            <a:r>
              <a:rPr lang="pl-PL" sz="2400" b="1" dirty="0" err="1">
                <a:latin typeface="Source Sans Pro Semibold" panose="020B0503030403020204" pitchFamily="34" charset="0"/>
              </a:rPr>
              <a:t>est</a:t>
            </a:r>
            <a:r>
              <a:rPr lang="pl-PL" sz="2400" b="1" dirty="0">
                <a:latin typeface="Source Sans Pro Semibold" panose="020B0503030403020204" pitchFamily="34" charset="0"/>
              </a:rPr>
              <a:t> </a:t>
            </a:r>
            <a:r>
              <a:rPr lang="pl-PL" sz="2400" b="1" dirty="0" err="1">
                <a:latin typeface="Source Sans Pro Semibold" panose="020B0503030403020204" pitchFamily="34" charset="0"/>
              </a:rPr>
              <a:t>laborum</a:t>
            </a:r>
            <a:endParaRPr lang="pl-PL" sz="2400" b="1" dirty="0">
              <a:latin typeface="Source Sans Pro Semibold" panose="020B0503030403020204" pitchFamily="34" charset="0"/>
            </a:endParaRPr>
          </a:p>
          <a:p>
            <a:endParaRPr lang="pl-PL" sz="2400" dirty="0">
              <a:latin typeface="Source Sans Pro" panose="020B0503030403020204" pitchFamily="34" charset="0"/>
            </a:endParaRPr>
          </a:p>
          <a:p>
            <a:pPr>
              <a:spcAft>
                <a:spcPts val="600"/>
              </a:spcAft>
            </a:pPr>
            <a:r>
              <a:rPr lang="pl-PL" sz="2600" b="1" i="0" kern="1200" dirty="0" err="1">
                <a:solidFill>
                  <a:schemeClr val="tx1"/>
                </a:solidFill>
                <a:effectLst/>
                <a:latin typeface="Source Sans Pro" panose="020B0503030403020204" pitchFamily="34" charset="0"/>
                <a:ea typeface="+mn-ea"/>
                <a:cs typeface="+mn-cs"/>
              </a:rPr>
              <a:t>Subsection</a:t>
            </a:r>
            <a:r>
              <a:rPr lang="pl-PL" sz="2600" b="1" i="0" kern="1200" dirty="0">
                <a:solidFill>
                  <a:schemeClr val="tx1"/>
                </a:solidFill>
                <a:effectLst/>
                <a:latin typeface="Source Sans Pro" panose="020B0503030403020204" pitchFamily="34" charset="0"/>
                <a:ea typeface="+mn-ea"/>
                <a:cs typeface="+mn-cs"/>
              </a:rPr>
              <a:t> </a:t>
            </a:r>
            <a:r>
              <a:rPr lang="pl-PL" sz="2600" b="1" i="0" kern="1200" dirty="0" err="1">
                <a:solidFill>
                  <a:schemeClr val="tx1"/>
                </a:solidFill>
                <a:effectLst/>
                <a:latin typeface="Source Sans Pro" panose="020B0503030403020204" pitchFamily="34" charset="0"/>
                <a:ea typeface="+mn-ea"/>
                <a:cs typeface="+mn-cs"/>
              </a:rPr>
              <a:t>Title</a:t>
            </a:r>
            <a:endParaRPr lang="pl-PL" sz="2600" i="1" dirty="0">
              <a:latin typeface="Source Sans Pro" panose="020B0503030403020204" pitchFamily="34" charset="0"/>
            </a:endParaRPr>
          </a:p>
          <a:p>
            <a:r>
              <a:rPr lang="pl-PL" sz="2100" dirty="0">
                <a:latin typeface="Source Sans Pro Light" panose="020B0403030403020204" pitchFamily="34" charset="0"/>
              </a:rPr>
              <a:t>[32] </a:t>
            </a:r>
            <a:r>
              <a:rPr lang="pl-PL" sz="2100" dirty="0" err="1">
                <a:latin typeface="Source Sans Pro Light" panose="020B0403030403020204" pitchFamily="34" charset="0"/>
              </a:rPr>
              <a:t>Sed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ut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perspiciatis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unde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omnis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iste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natus</a:t>
            </a:r>
            <a:r>
              <a:rPr lang="pl-PL" sz="2100" dirty="0">
                <a:latin typeface="Source Sans Pro Light" panose="020B0403030403020204" pitchFamily="34" charset="0"/>
              </a:rPr>
              <a:t> error sit </a:t>
            </a:r>
            <a:r>
              <a:rPr lang="pl-PL" sz="2100" dirty="0" err="1">
                <a:latin typeface="Source Sans Pro Light" panose="020B0403030403020204" pitchFamily="34" charset="0"/>
              </a:rPr>
              <a:t>voluptatem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accusantium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doloremque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laudantium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totam</a:t>
            </a:r>
            <a:r>
              <a:rPr lang="pl-PL" sz="2100" dirty="0">
                <a:latin typeface="Source Sans Pro Light" panose="020B0403030403020204" pitchFamily="34" charset="0"/>
              </a:rPr>
              <a:t> rem </a:t>
            </a:r>
            <a:r>
              <a:rPr lang="pl-PL" sz="2100" dirty="0" err="1">
                <a:latin typeface="Source Sans Pro Light" panose="020B0403030403020204" pitchFamily="34" charset="0"/>
              </a:rPr>
              <a:t>aperiam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eaque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ipsa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quae</a:t>
            </a:r>
            <a:r>
              <a:rPr lang="pl-PL" sz="2100" dirty="0">
                <a:latin typeface="Source Sans Pro Light" panose="020B0403030403020204" pitchFamily="34" charset="0"/>
              </a:rPr>
              <a:t> ab illo </a:t>
            </a:r>
            <a:r>
              <a:rPr lang="pl-PL" sz="2100" dirty="0" err="1">
                <a:latin typeface="Source Sans Pro Light" panose="020B0403030403020204" pitchFamily="34" charset="0"/>
              </a:rPr>
              <a:t>inventore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veritatis</a:t>
            </a:r>
            <a:r>
              <a:rPr lang="pl-PL" sz="2100" dirty="0">
                <a:latin typeface="Source Sans Pro Light" panose="020B0403030403020204" pitchFamily="34" charset="0"/>
              </a:rPr>
              <a:t> et quasi </a:t>
            </a:r>
            <a:r>
              <a:rPr lang="pl-PL" sz="2100" dirty="0" err="1">
                <a:latin typeface="Source Sans Pro Light" panose="020B0403030403020204" pitchFamily="34" charset="0"/>
              </a:rPr>
              <a:t>architecto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beatae</a:t>
            </a:r>
            <a:r>
              <a:rPr lang="pl-PL" sz="2100" dirty="0">
                <a:latin typeface="Source Sans Pro Light" panose="020B0403030403020204" pitchFamily="34" charset="0"/>
              </a:rPr>
              <a:t> vitae dicta </a:t>
            </a:r>
            <a:r>
              <a:rPr lang="pl-PL" sz="2100" dirty="0" err="1">
                <a:latin typeface="Source Sans Pro Light" panose="020B0403030403020204" pitchFamily="34" charset="0"/>
              </a:rPr>
              <a:t>sunt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explicabo</a:t>
            </a:r>
            <a:r>
              <a:rPr lang="pl-PL" sz="2100" dirty="0">
                <a:latin typeface="Source Sans Pro Light" panose="020B0403030403020204" pitchFamily="34" charset="0"/>
              </a:rPr>
              <a:t>. </a:t>
            </a:r>
            <a:r>
              <a:rPr lang="pl-PL" sz="2100" dirty="0" err="1">
                <a:latin typeface="Source Sans Pro Light" panose="020B0403030403020204" pitchFamily="34" charset="0"/>
              </a:rPr>
              <a:t>Nemo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enim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ipsam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voluptatem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quia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voluptas</a:t>
            </a:r>
            <a:r>
              <a:rPr lang="pl-PL" sz="2100" dirty="0">
                <a:latin typeface="Source Sans Pro Light" panose="020B0403030403020204" pitchFamily="34" charset="0"/>
              </a:rPr>
              <a:t> sit, </a:t>
            </a:r>
            <a:r>
              <a:rPr lang="pl-PL" sz="2100" dirty="0" err="1">
                <a:latin typeface="Source Sans Pro Light" panose="020B0403030403020204" pitchFamily="34" charset="0"/>
              </a:rPr>
              <a:t>aspernatur</a:t>
            </a:r>
            <a:r>
              <a:rPr lang="pl-PL" sz="2100" dirty="0">
                <a:latin typeface="Source Sans Pro Light" panose="020B0403030403020204" pitchFamily="34" charset="0"/>
              </a:rPr>
              <a:t> aut </a:t>
            </a:r>
            <a:r>
              <a:rPr lang="pl-PL" sz="2100" dirty="0" err="1">
                <a:latin typeface="Source Sans Pro Light" panose="020B0403030403020204" pitchFamily="34" charset="0"/>
              </a:rPr>
              <a:t>odit</a:t>
            </a:r>
            <a:r>
              <a:rPr lang="pl-PL" sz="2100" dirty="0">
                <a:latin typeface="Source Sans Pro Light" panose="020B0403030403020204" pitchFamily="34" charset="0"/>
              </a:rPr>
              <a:t> aut </a:t>
            </a:r>
            <a:r>
              <a:rPr lang="pl-PL" sz="2100" dirty="0" err="1">
                <a:latin typeface="Source Sans Pro Light" panose="020B0403030403020204" pitchFamily="34" charset="0"/>
              </a:rPr>
              <a:t>fugit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sed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quia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consequuntur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magni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dolores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eos</a:t>
            </a:r>
            <a:r>
              <a:rPr lang="pl-PL" sz="2100" dirty="0">
                <a:latin typeface="Source Sans Pro Light" panose="020B0403030403020204" pitchFamily="34" charset="0"/>
              </a:rPr>
              <a:t>, qui </a:t>
            </a:r>
            <a:r>
              <a:rPr lang="pl-PL" sz="2100" dirty="0" err="1">
                <a:latin typeface="Source Sans Pro Light" panose="020B0403030403020204" pitchFamily="34" charset="0"/>
              </a:rPr>
              <a:t>ratione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voluptatem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sequi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nesciunt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neque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porro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quisquam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est</a:t>
            </a:r>
            <a:r>
              <a:rPr lang="pl-PL" sz="2100" dirty="0">
                <a:latin typeface="Source Sans Pro Light" panose="020B0403030403020204" pitchFamily="34" charset="0"/>
              </a:rPr>
              <a:t>, qui </a:t>
            </a:r>
            <a:r>
              <a:rPr lang="pl-PL" sz="2100" dirty="0" err="1">
                <a:latin typeface="Source Sans Pro Light" panose="020B0403030403020204" pitchFamily="34" charset="0"/>
              </a:rPr>
              <a:t>dolorem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ipsum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quia</a:t>
            </a:r>
            <a:r>
              <a:rPr lang="pl-PL" sz="2100" dirty="0">
                <a:latin typeface="Source Sans Pro Light" panose="020B0403030403020204" pitchFamily="34" charset="0"/>
              </a:rPr>
              <a:t> </a:t>
            </a:r>
            <a:r>
              <a:rPr lang="pl-PL" sz="2100" dirty="0" err="1">
                <a:latin typeface="Source Sans Pro Light" panose="020B0403030403020204" pitchFamily="34" charset="0"/>
              </a:rPr>
              <a:t>dolor</a:t>
            </a:r>
            <a:r>
              <a:rPr lang="pl-PL" sz="2100" dirty="0">
                <a:latin typeface="Source Sans Pro Light" panose="020B0403030403020204" pitchFamily="34" charset="0"/>
              </a:rPr>
              <a:t> sit, </a:t>
            </a:r>
            <a:r>
              <a:rPr lang="pl-PL" sz="2100" dirty="0" err="1">
                <a:latin typeface="Source Sans Pro Light" panose="020B0403030403020204" pitchFamily="34" charset="0"/>
              </a:rPr>
              <a:t>amet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consectetur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adipisci</a:t>
            </a:r>
            <a:r>
              <a:rPr lang="pl-PL" sz="2100" dirty="0">
                <a:latin typeface="Source Sans Pro Light" panose="020B0403030403020204" pitchFamily="34" charset="0"/>
              </a:rPr>
              <a:t> </a:t>
            </a:r>
            <a:r>
              <a:rPr lang="pl-PL" sz="2100" dirty="0" err="1">
                <a:latin typeface="Source Sans Pro Light" panose="020B0403030403020204" pitchFamily="34" charset="0"/>
              </a:rPr>
              <a:t>velit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sed</a:t>
            </a:r>
            <a:r>
              <a:rPr lang="pl-PL" sz="2100" dirty="0">
                <a:latin typeface="Source Sans Pro Light" panose="020B0403030403020204" pitchFamily="34" charset="0"/>
              </a:rPr>
              <a:t> </a:t>
            </a:r>
            <a:r>
              <a:rPr lang="pl-PL" sz="2100" dirty="0" err="1">
                <a:latin typeface="Source Sans Pro Light" panose="020B0403030403020204" pitchFamily="34" charset="0"/>
              </a:rPr>
              <a:t>quia</a:t>
            </a:r>
            <a:r>
              <a:rPr lang="pl-PL" sz="2100" dirty="0">
                <a:latin typeface="Source Sans Pro Light" panose="020B0403030403020204" pitchFamily="34" charset="0"/>
              </a:rPr>
              <a:t> non </a:t>
            </a:r>
            <a:r>
              <a:rPr lang="pl-PL" sz="2100" dirty="0" err="1">
                <a:latin typeface="Source Sans Pro Light" panose="020B0403030403020204" pitchFamily="34" charset="0"/>
              </a:rPr>
              <a:t>numquam</a:t>
            </a:r>
            <a:r>
              <a:rPr lang="pl-PL" sz="2100" dirty="0">
                <a:latin typeface="Source Sans Pro Light" panose="020B0403030403020204" pitchFamily="34" charset="0"/>
              </a:rPr>
              <a:t> </a:t>
            </a:r>
            <a:r>
              <a:rPr lang="pl-PL" sz="2100" dirty="0" err="1">
                <a:latin typeface="Source Sans Pro Light" panose="020B0403030403020204" pitchFamily="34" charset="0"/>
              </a:rPr>
              <a:t>eius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modi</a:t>
            </a:r>
            <a:r>
              <a:rPr lang="pl-PL" sz="2100" dirty="0">
                <a:latin typeface="Source Sans Pro Light" panose="020B0403030403020204" pitchFamily="34" charset="0"/>
              </a:rPr>
              <a:t> </a:t>
            </a:r>
            <a:r>
              <a:rPr lang="pl-PL" sz="2100" dirty="0" err="1">
                <a:latin typeface="Source Sans Pro Light" panose="020B0403030403020204" pitchFamily="34" charset="0"/>
              </a:rPr>
              <a:t>tempora</a:t>
            </a:r>
            <a:r>
              <a:rPr lang="pl-PL" sz="2100" dirty="0">
                <a:latin typeface="Source Sans Pro Light" panose="020B0403030403020204" pitchFamily="34" charset="0"/>
              </a:rPr>
              <a:t> </a:t>
            </a:r>
            <a:r>
              <a:rPr lang="pl-PL" sz="2100" dirty="0" err="1">
                <a:latin typeface="Source Sans Pro Light" panose="020B0403030403020204" pitchFamily="34" charset="0"/>
              </a:rPr>
              <a:t>incidunt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ut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labore</a:t>
            </a:r>
            <a:r>
              <a:rPr lang="pl-PL" sz="2100" dirty="0">
                <a:latin typeface="Source Sans Pro Light" panose="020B0403030403020204" pitchFamily="34" charset="0"/>
              </a:rPr>
              <a:t> et </a:t>
            </a:r>
            <a:r>
              <a:rPr lang="pl-PL" sz="2100" dirty="0" err="1">
                <a:latin typeface="Source Sans Pro Light" panose="020B0403030403020204" pitchFamily="34" charset="0"/>
              </a:rPr>
              <a:t>dolore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magnam</a:t>
            </a:r>
            <a:r>
              <a:rPr lang="pl-PL" sz="2100" dirty="0">
                <a:latin typeface="Source Sans Pro Light" panose="020B0403030403020204" pitchFamily="34" charset="0"/>
              </a:rPr>
              <a:t> </a:t>
            </a:r>
            <a:r>
              <a:rPr lang="pl-PL" sz="2100" dirty="0" err="1">
                <a:latin typeface="Source Sans Pro Light" panose="020B0403030403020204" pitchFamily="34" charset="0"/>
              </a:rPr>
              <a:t>aliquam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quaerat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voluptatem</a:t>
            </a:r>
            <a:r>
              <a:rPr lang="pl-PL" sz="2100" dirty="0">
                <a:latin typeface="Source Sans Pro Light" panose="020B0403030403020204" pitchFamily="34" charset="0"/>
              </a:rPr>
              <a:t>. </a:t>
            </a:r>
            <a:r>
              <a:rPr lang="pl-PL" sz="2100" dirty="0" err="1">
                <a:latin typeface="Source Sans Pro Light" panose="020B0403030403020204" pitchFamily="34" charset="0"/>
              </a:rPr>
              <a:t>Ut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enim</a:t>
            </a:r>
            <a:r>
              <a:rPr lang="pl-PL" sz="2100" dirty="0">
                <a:latin typeface="Source Sans Pro Light" panose="020B0403030403020204" pitchFamily="34" charset="0"/>
              </a:rPr>
              <a:t> ad minima </a:t>
            </a:r>
            <a:r>
              <a:rPr lang="pl-PL" sz="2100" dirty="0" err="1">
                <a:latin typeface="Source Sans Pro Light" panose="020B0403030403020204" pitchFamily="34" charset="0"/>
              </a:rPr>
              <a:t>veniam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quis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nostrum</a:t>
            </a:r>
            <a:r>
              <a:rPr lang="pl-PL" sz="2100" dirty="0">
                <a:latin typeface="Source Sans Pro Light" panose="020B0403030403020204" pitchFamily="34" charset="0"/>
              </a:rPr>
              <a:t> </a:t>
            </a:r>
            <a:r>
              <a:rPr lang="pl-PL" sz="2100" dirty="0" err="1">
                <a:latin typeface="Source Sans Pro Light" panose="020B0403030403020204" pitchFamily="34" charset="0"/>
              </a:rPr>
              <a:t>exercitationem</a:t>
            </a:r>
            <a:r>
              <a:rPr lang="pl-PL" sz="2100" dirty="0">
                <a:latin typeface="Source Sans Pro Light" panose="020B0403030403020204" pitchFamily="34" charset="0"/>
              </a:rPr>
              <a:t> </a:t>
            </a:r>
            <a:r>
              <a:rPr lang="pl-PL" sz="2100" dirty="0" err="1">
                <a:latin typeface="Source Sans Pro Light" panose="020B0403030403020204" pitchFamily="34" charset="0"/>
              </a:rPr>
              <a:t>ullam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corporis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suscipit</a:t>
            </a:r>
            <a:r>
              <a:rPr lang="pl-PL" sz="2100" dirty="0">
                <a:latin typeface="Source Sans Pro Light" panose="020B0403030403020204" pitchFamily="34" charset="0"/>
              </a:rPr>
              <a:t> </a:t>
            </a:r>
            <a:r>
              <a:rPr lang="pl-PL" sz="2100" dirty="0" err="1">
                <a:latin typeface="Source Sans Pro Light" panose="020B0403030403020204" pitchFamily="34" charset="0"/>
              </a:rPr>
              <a:t>laboriosam</a:t>
            </a:r>
            <a:r>
              <a:rPr lang="pl-PL" sz="2100" dirty="0">
                <a:latin typeface="Source Sans Pro Light" panose="020B0403030403020204" pitchFamily="34" charset="0"/>
              </a:rPr>
              <a:t>, </a:t>
            </a:r>
            <a:r>
              <a:rPr lang="pl-PL" sz="2100" dirty="0" err="1">
                <a:latin typeface="Source Sans Pro Light" panose="020B0403030403020204" pitchFamily="34" charset="0"/>
              </a:rPr>
              <a:t>nisi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ut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aliquid</a:t>
            </a:r>
            <a:r>
              <a:rPr lang="pl-PL" sz="2100" dirty="0">
                <a:latin typeface="Source Sans Pro Light" panose="020B0403030403020204" pitchFamily="34" charset="0"/>
              </a:rPr>
              <a:t> ex </a:t>
            </a:r>
            <a:r>
              <a:rPr lang="pl-PL" sz="2100" dirty="0" err="1">
                <a:latin typeface="Source Sans Pro Light" panose="020B0403030403020204" pitchFamily="34" charset="0"/>
              </a:rPr>
              <a:t>ea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commodi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consequatur</a:t>
            </a:r>
            <a:r>
              <a:rPr lang="pl-PL" sz="2100" dirty="0">
                <a:latin typeface="Source Sans Pro Light" panose="020B0403030403020204" pitchFamily="34" charset="0"/>
              </a:rPr>
              <a:t>? </a:t>
            </a:r>
            <a:r>
              <a:rPr lang="pl-PL" sz="2100" dirty="0" err="1">
                <a:latin typeface="Source Sans Pro Light" panose="020B0403030403020204" pitchFamily="34" charset="0"/>
              </a:rPr>
              <a:t>Quis</a:t>
            </a:r>
            <a:r>
              <a:rPr lang="pl-PL" sz="2100" dirty="0">
                <a:latin typeface="Source Sans Pro Light" panose="020B0403030403020204" pitchFamily="34" charset="0"/>
              </a:rPr>
              <a:t> autem vel </a:t>
            </a:r>
            <a:r>
              <a:rPr lang="pl-PL" sz="2100" dirty="0" err="1">
                <a:latin typeface="Source Sans Pro Light" panose="020B0403030403020204" pitchFamily="34" charset="0"/>
              </a:rPr>
              <a:t>eum</a:t>
            </a:r>
            <a:r>
              <a:rPr lang="pl-PL" sz="2100" dirty="0">
                <a:latin typeface="Source Sans Pro Light" panose="020B0403030403020204" pitchFamily="34" charset="0"/>
              </a:rPr>
              <a:t> iure </a:t>
            </a:r>
            <a:r>
              <a:rPr lang="pl-PL" sz="2100" dirty="0" err="1">
                <a:latin typeface="Source Sans Pro Light" panose="020B0403030403020204" pitchFamily="34" charset="0"/>
              </a:rPr>
              <a:t>reprehenderit</a:t>
            </a:r>
            <a:r>
              <a:rPr lang="pl-PL" sz="2100" dirty="0">
                <a:latin typeface="Source Sans Pro Light" panose="020B0403030403020204" pitchFamily="34" charset="0"/>
              </a:rPr>
              <a:t>, qui in </a:t>
            </a:r>
            <a:r>
              <a:rPr lang="pl-PL" sz="2100" dirty="0" err="1">
                <a:latin typeface="Source Sans Pro Light" panose="020B0403030403020204" pitchFamily="34" charset="0"/>
              </a:rPr>
              <a:t>ea</a:t>
            </a:r>
            <a:r>
              <a:rPr lang="pl-PL" sz="2100" dirty="0">
                <a:latin typeface="Source Sans Pro Light" panose="020B0403030403020204" pitchFamily="34" charset="0"/>
              </a:rPr>
              <a:t> </a:t>
            </a:r>
            <a:r>
              <a:rPr lang="pl-PL" sz="2100" dirty="0" err="1">
                <a:latin typeface="Source Sans Pro Light" panose="020B0403030403020204" pitchFamily="34" charset="0"/>
              </a:rPr>
              <a:t>voluptate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velit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esse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quam</a:t>
            </a:r>
            <a:r>
              <a:rPr lang="pl-PL" sz="2100" dirty="0">
                <a:latin typeface="Source Sans Pro Light" panose="020B0403030403020204" pitchFamily="34" charset="0"/>
              </a:rPr>
              <a:t> nihil </a:t>
            </a:r>
            <a:r>
              <a:rPr lang="pl-PL" sz="2100" dirty="0" err="1">
                <a:latin typeface="Source Sans Pro Light" panose="020B0403030403020204" pitchFamily="34" charset="0"/>
              </a:rPr>
              <a:t>molestiae</a:t>
            </a:r>
            <a:r>
              <a:rPr lang="pl-PL" sz="2100" dirty="0">
                <a:latin typeface="Source Sans Pro Light" panose="020B0403030403020204" pitchFamily="34" charset="0"/>
              </a:rPr>
              <a:t> </a:t>
            </a:r>
            <a:r>
              <a:rPr lang="pl-PL" sz="2100" dirty="0" err="1">
                <a:latin typeface="Source Sans Pro Light" panose="020B0403030403020204" pitchFamily="34" charset="0"/>
              </a:rPr>
              <a:t>consequatur</a:t>
            </a:r>
            <a:r>
              <a:rPr lang="pl-PL" sz="2100" dirty="0">
                <a:latin typeface="Source Sans Pro Light" panose="020B0403030403020204" pitchFamily="34" charset="0"/>
              </a:rPr>
              <a:t>, vel </a:t>
            </a:r>
            <a:r>
              <a:rPr lang="pl-PL" sz="2100" dirty="0" err="1">
                <a:latin typeface="Source Sans Pro Light" panose="020B0403030403020204" pitchFamily="34" charset="0"/>
              </a:rPr>
              <a:t>illum</a:t>
            </a:r>
            <a:r>
              <a:rPr lang="pl-PL" sz="2100" dirty="0">
                <a:latin typeface="Source Sans Pro Light" panose="020B0403030403020204" pitchFamily="34" charset="0"/>
              </a:rPr>
              <a:t>, qui </a:t>
            </a:r>
            <a:r>
              <a:rPr lang="pl-PL" sz="2100" dirty="0" err="1">
                <a:latin typeface="Source Sans Pro Light" panose="020B0403030403020204" pitchFamily="34" charset="0"/>
              </a:rPr>
              <a:t>dolorem</a:t>
            </a:r>
            <a:r>
              <a:rPr lang="pl-PL" sz="2100" dirty="0">
                <a:latin typeface="Source Sans Pro Light" panose="020B0403030403020204" pitchFamily="34" charset="0"/>
              </a:rPr>
              <a:t> </a:t>
            </a:r>
            <a:r>
              <a:rPr lang="pl-PL" sz="2100" dirty="0" err="1">
                <a:latin typeface="Source Sans Pro Light" panose="020B0403030403020204" pitchFamily="34" charset="0"/>
              </a:rPr>
              <a:t>eum</a:t>
            </a:r>
            <a:r>
              <a:rPr lang="pl-PL" sz="2100" dirty="0">
                <a:latin typeface="Source Sans Pro Light" panose="020B0403030403020204" pitchFamily="34" charset="0"/>
              </a:rPr>
              <a:t> </a:t>
            </a:r>
            <a:r>
              <a:rPr lang="pl-PL" sz="2100" dirty="0" err="1">
                <a:latin typeface="Source Sans Pro Light" panose="020B0403030403020204" pitchFamily="34" charset="0"/>
              </a:rPr>
              <a:t>fugiat</a:t>
            </a:r>
            <a:r>
              <a:rPr lang="pl-PL" sz="2100" dirty="0">
                <a:latin typeface="Source Sans Pro Light" panose="020B0403030403020204" pitchFamily="34" charset="0"/>
              </a:rPr>
              <a:t>, quo </a:t>
            </a:r>
            <a:r>
              <a:rPr lang="pl-PL" sz="2100" dirty="0" err="1">
                <a:latin typeface="Source Sans Pro Light" panose="020B0403030403020204" pitchFamily="34" charset="0"/>
              </a:rPr>
              <a:t>voluptas</a:t>
            </a:r>
            <a:r>
              <a:rPr lang="pl-PL" sz="2100" dirty="0">
                <a:latin typeface="Source Sans Pro Light" panose="020B0403030403020204" pitchFamily="34" charset="0"/>
              </a:rPr>
              <a:t> </a:t>
            </a:r>
            <a:r>
              <a:rPr lang="pl-PL" sz="2100" dirty="0" err="1">
                <a:latin typeface="Source Sans Pro Light" panose="020B0403030403020204" pitchFamily="34" charset="0"/>
              </a:rPr>
              <a:t>nulla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pariatu</a:t>
            </a:r>
            <a:r>
              <a:rPr lang="pl-PL" sz="2100" dirty="0">
                <a:latin typeface="Source Sans Pro Light" panose="020B0403030403020204" pitchFamily="34" charset="0"/>
              </a:rPr>
              <a:t>  </a:t>
            </a:r>
            <a:r>
              <a:rPr lang="pl-PL" sz="2100" dirty="0" err="1">
                <a:latin typeface="Source Sans Pro Light" panose="020B0403030403020204" pitchFamily="34" charset="0"/>
              </a:rPr>
              <a:t>tempora</a:t>
            </a:r>
            <a:r>
              <a:rPr lang="pl-PL" sz="2100" dirty="0">
                <a:latin typeface="Source Sans Pro Light" panose="020B0403030403020204" pitchFamily="34" charset="0"/>
              </a:rPr>
              <a:t> </a:t>
            </a:r>
            <a:r>
              <a:rPr lang="pl-PL" sz="2100" dirty="0" err="1">
                <a:latin typeface="Source Sans Pro Light" panose="020B0403030403020204" pitchFamily="34" charset="0"/>
              </a:rPr>
              <a:t>incidunt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ut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labore</a:t>
            </a:r>
            <a:r>
              <a:rPr lang="pl-PL" sz="2100" dirty="0">
                <a:latin typeface="Source Sans Pro Light" panose="020B0403030403020204" pitchFamily="34" charset="0"/>
              </a:rPr>
              <a:t> et </a:t>
            </a:r>
            <a:r>
              <a:rPr lang="pl-PL" sz="2100" dirty="0" err="1">
                <a:latin typeface="Source Sans Pro Light" panose="020B0403030403020204" pitchFamily="34" charset="0"/>
              </a:rPr>
              <a:t>dolore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magnam</a:t>
            </a:r>
            <a:r>
              <a:rPr lang="pl-PL" sz="2100" dirty="0">
                <a:latin typeface="Source Sans Pro Light" panose="020B0403030403020204" pitchFamily="34" charset="0"/>
              </a:rPr>
              <a:t> </a:t>
            </a:r>
            <a:r>
              <a:rPr lang="pl-PL" sz="2100" dirty="0" err="1">
                <a:latin typeface="Source Sans Pro Light" panose="020B0403030403020204" pitchFamily="34" charset="0"/>
              </a:rPr>
              <a:t>aliquam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quaerat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voluptatem</a:t>
            </a:r>
            <a:r>
              <a:rPr lang="pl-PL" sz="2100" dirty="0">
                <a:latin typeface="Source Sans Pro Light" panose="020B0403030403020204" pitchFamily="34" charset="0"/>
              </a:rPr>
              <a:t>. </a:t>
            </a:r>
            <a:r>
              <a:rPr lang="pl-PL" sz="2100" dirty="0" err="1">
                <a:latin typeface="Source Sans Pro Light" panose="020B0403030403020204" pitchFamily="34" charset="0"/>
              </a:rPr>
              <a:t>Ut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enim</a:t>
            </a:r>
            <a:r>
              <a:rPr lang="pl-PL" sz="2100" dirty="0">
                <a:latin typeface="Source Sans Pro Light" panose="020B0403030403020204" pitchFamily="34" charset="0"/>
              </a:rPr>
              <a:t> ad minima </a:t>
            </a:r>
            <a:r>
              <a:rPr lang="pl-PL" sz="2100" dirty="0" err="1">
                <a:latin typeface="Source Sans Pro Light" panose="020B0403030403020204" pitchFamily="34" charset="0"/>
              </a:rPr>
              <a:t>veniam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quis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nostrum</a:t>
            </a:r>
            <a:r>
              <a:rPr lang="pl-PL" sz="2100" dirty="0">
                <a:latin typeface="Source Sans Pro Light" panose="020B0403030403020204" pitchFamily="34" charset="0"/>
              </a:rPr>
              <a:t> </a:t>
            </a:r>
            <a:r>
              <a:rPr lang="pl-PL" sz="2100" dirty="0" err="1">
                <a:latin typeface="Source Sans Pro Light" panose="020B0403030403020204" pitchFamily="34" charset="0"/>
              </a:rPr>
              <a:t>exercitationem</a:t>
            </a:r>
            <a:r>
              <a:rPr lang="pl-PL" sz="2100" dirty="0">
                <a:latin typeface="Source Sans Pro Light" panose="020B0403030403020204" pitchFamily="34" charset="0"/>
              </a:rPr>
              <a:t> </a:t>
            </a:r>
            <a:r>
              <a:rPr lang="pl-PL" sz="2100" dirty="0" err="1">
                <a:latin typeface="Source Sans Pro Light" panose="020B0403030403020204" pitchFamily="34" charset="0"/>
              </a:rPr>
              <a:t>ullam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corporis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suscipit</a:t>
            </a:r>
            <a:r>
              <a:rPr lang="pl-PL" sz="2100" dirty="0">
                <a:latin typeface="Source Sans Pro Light" panose="020B0403030403020204" pitchFamily="34" charset="0"/>
              </a:rPr>
              <a:t> </a:t>
            </a:r>
            <a:r>
              <a:rPr lang="pl-PL" sz="2100" dirty="0" err="1">
                <a:latin typeface="Source Sans Pro Light" panose="020B0403030403020204" pitchFamily="34" charset="0"/>
              </a:rPr>
              <a:t>laboriosam</a:t>
            </a:r>
            <a:r>
              <a:rPr lang="pl-PL" sz="2100" dirty="0">
                <a:latin typeface="Source Sans Pro Light" panose="020B0403030403020204" pitchFamily="34" charset="0"/>
              </a:rPr>
              <a:t>, </a:t>
            </a:r>
            <a:r>
              <a:rPr lang="pl-PL" sz="2100" dirty="0" err="1">
                <a:latin typeface="Source Sans Pro Light" panose="020B0403030403020204" pitchFamily="34" charset="0"/>
              </a:rPr>
              <a:t>nisi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ut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aliquid</a:t>
            </a:r>
            <a:r>
              <a:rPr lang="pl-PL" sz="2100" dirty="0">
                <a:latin typeface="Source Sans Pro Light" panose="020B0403030403020204" pitchFamily="34" charset="0"/>
              </a:rPr>
              <a:t> ex </a:t>
            </a:r>
            <a:r>
              <a:rPr lang="pl-PL" sz="2100" dirty="0" err="1">
                <a:latin typeface="Source Sans Pro Light" panose="020B0403030403020204" pitchFamily="34" charset="0"/>
              </a:rPr>
              <a:t>ea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commodi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consequatur</a:t>
            </a:r>
            <a:r>
              <a:rPr lang="pl-PL" sz="2100" dirty="0">
                <a:latin typeface="Source Sans Pro Light" panose="020B0403030403020204" pitchFamily="34" charset="0"/>
              </a:rPr>
              <a:t>? </a:t>
            </a:r>
            <a:r>
              <a:rPr lang="pl-PL" sz="2100" dirty="0" err="1">
                <a:latin typeface="Source Sans Pro Light" panose="020B0403030403020204" pitchFamily="34" charset="0"/>
              </a:rPr>
              <a:t>Quis</a:t>
            </a:r>
            <a:r>
              <a:rPr lang="pl-PL" sz="2100" dirty="0">
                <a:latin typeface="Source Sans Pro Light" panose="020B0403030403020204" pitchFamily="34" charset="0"/>
              </a:rPr>
              <a:t> autem vel </a:t>
            </a:r>
            <a:r>
              <a:rPr lang="pl-PL" sz="2100" dirty="0" err="1">
                <a:latin typeface="Source Sans Pro Light" panose="020B0403030403020204" pitchFamily="34" charset="0"/>
              </a:rPr>
              <a:t>eum</a:t>
            </a:r>
            <a:r>
              <a:rPr lang="pl-PL" sz="2100" dirty="0">
                <a:latin typeface="Source Sans Pro Light" panose="020B0403030403020204" pitchFamily="34" charset="0"/>
              </a:rPr>
              <a:t> iure </a:t>
            </a:r>
            <a:r>
              <a:rPr lang="pl-PL" sz="2100" dirty="0" err="1">
                <a:latin typeface="Source Sans Pro Light" panose="020B0403030403020204" pitchFamily="34" charset="0"/>
              </a:rPr>
              <a:t>reprehenderit</a:t>
            </a:r>
            <a:r>
              <a:rPr lang="pl-PL" sz="2100" dirty="0">
                <a:latin typeface="Source Sans Pro Light" panose="020B0403030403020204" pitchFamily="34" charset="0"/>
              </a:rPr>
              <a:t>, qui in </a:t>
            </a:r>
            <a:r>
              <a:rPr lang="pl-PL" sz="2100" dirty="0" err="1">
                <a:latin typeface="Source Sans Pro Light" panose="020B0403030403020204" pitchFamily="34" charset="0"/>
              </a:rPr>
              <a:t>ea</a:t>
            </a:r>
            <a:r>
              <a:rPr lang="pl-PL" sz="2100" dirty="0">
                <a:latin typeface="Source Sans Pro Light" panose="020B0403030403020204" pitchFamily="34" charset="0"/>
              </a:rPr>
              <a:t> </a:t>
            </a:r>
            <a:r>
              <a:rPr lang="pl-PL" sz="2100" dirty="0" err="1">
                <a:latin typeface="Source Sans Pro Light" panose="020B0403030403020204" pitchFamily="34" charset="0"/>
              </a:rPr>
              <a:t>voluptate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velit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</a:p>
          <a:p>
            <a:endParaRPr lang="pl-PL" sz="1600" dirty="0">
              <a:latin typeface="Source Sans Pro" panose="020B0503030403020204" pitchFamily="34" charset="0"/>
            </a:endParaRPr>
          </a:p>
          <a:p>
            <a:endParaRPr lang="pl-PL" sz="1600" dirty="0">
              <a:latin typeface="Source Sans Pro" panose="020B0503030403020204" pitchFamily="34" charset="0"/>
            </a:endParaRPr>
          </a:p>
          <a:p>
            <a:endParaRPr lang="pl-PL" sz="1600" dirty="0">
              <a:latin typeface="Source Sans Pro" panose="020B0503030403020204" pitchFamily="34" charset="0"/>
            </a:endParaRPr>
          </a:p>
          <a:p>
            <a:endParaRPr lang="pl-PL" sz="1600" dirty="0">
              <a:latin typeface="Source Sans Pro" panose="020B0503030403020204" pitchFamily="34" charset="0"/>
            </a:endParaRPr>
          </a:p>
          <a:p>
            <a:endParaRPr lang="pl-PL" sz="1600" dirty="0">
              <a:latin typeface="Source Sans Pro" panose="020B0503030403020204" pitchFamily="34" charset="0"/>
            </a:endParaRPr>
          </a:p>
          <a:p>
            <a:endParaRPr lang="pl-PL" sz="1600" dirty="0">
              <a:latin typeface="Source Sans Pro" panose="020B0503030403020204" pitchFamily="34" charset="0"/>
            </a:endParaRPr>
          </a:p>
          <a:p>
            <a:endParaRPr lang="pl-PL" sz="1600" dirty="0">
              <a:latin typeface="Source Sans Pro" panose="020B0503030403020204" pitchFamily="34" charset="0"/>
            </a:endParaRPr>
          </a:p>
          <a:p>
            <a:endParaRPr lang="pl-PL" sz="1600" dirty="0">
              <a:latin typeface="Source Sans Pro" panose="020B0503030403020204" pitchFamily="34" charset="0"/>
            </a:endParaRPr>
          </a:p>
          <a:p>
            <a:endParaRPr lang="pl-PL" sz="1600" dirty="0">
              <a:latin typeface="Source Sans Pro" panose="020B0503030403020204" pitchFamily="34" charset="0"/>
            </a:endParaRPr>
          </a:p>
          <a:p>
            <a:endParaRPr lang="pl-PL" sz="1600" dirty="0">
              <a:latin typeface="Source Sans Pro" panose="020B0503030403020204" pitchFamily="34" charset="0"/>
            </a:endParaRPr>
          </a:p>
          <a:p>
            <a:endParaRPr lang="pl-PL" sz="1600" dirty="0">
              <a:latin typeface="Source Sans Pro" panose="020B0503030403020204" pitchFamily="34" charset="0"/>
            </a:endParaRPr>
          </a:p>
          <a:p>
            <a:endParaRPr lang="pl-PL" sz="1600" dirty="0">
              <a:latin typeface="Source Sans Pro" panose="020B0503030403020204" pitchFamily="34" charset="0"/>
            </a:endParaRPr>
          </a:p>
          <a:p>
            <a:endParaRPr lang="pl-PL" sz="1600" dirty="0">
              <a:latin typeface="Source Sans Pro" panose="020B0503030403020204" pitchFamily="34" charset="0"/>
            </a:endParaRPr>
          </a:p>
          <a:p>
            <a:endParaRPr lang="pl-PL" sz="1600" dirty="0">
              <a:latin typeface="Source Sans Pro" panose="020B0503030403020204" pitchFamily="34" charset="0"/>
            </a:endParaRPr>
          </a:p>
          <a:p>
            <a:endParaRPr lang="pl-PL" sz="1600" dirty="0">
              <a:latin typeface="Source Sans Pro" panose="020B0503030403020204" pitchFamily="34" charset="0"/>
            </a:endParaRPr>
          </a:p>
          <a:p>
            <a:endParaRPr lang="pl-PL" sz="1600" dirty="0">
              <a:latin typeface="Source Sans Pro" panose="020B0503030403020204" pitchFamily="34" charset="0"/>
            </a:endParaRPr>
          </a:p>
          <a:p>
            <a:endParaRPr lang="pl-PL" sz="1600" dirty="0">
              <a:latin typeface="Source Sans Pro" panose="020B0503030403020204" pitchFamily="34" charset="0"/>
            </a:endParaRPr>
          </a:p>
          <a:p>
            <a:r>
              <a:rPr lang="pl-PL" sz="1600" dirty="0" err="1">
                <a:latin typeface="Source Sans Pro" panose="020B0503030403020204" pitchFamily="34" charset="0"/>
              </a:rPr>
              <a:t>explicabo</a:t>
            </a:r>
            <a:r>
              <a:rPr lang="pl-PL" sz="1600" dirty="0">
                <a:latin typeface="Source Sans Pro" panose="020B0503030403020204" pitchFamily="34" charset="0"/>
              </a:rPr>
              <a:t>. </a:t>
            </a:r>
            <a:r>
              <a:rPr lang="pl-PL" sz="1600" dirty="0" err="1">
                <a:latin typeface="Source Sans Pro" panose="020B0503030403020204" pitchFamily="34" charset="0"/>
              </a:rPr>
              <a:t>Nemo</a:t>
            </a:r>
            <a:r>
              <a:rPr lang="pl-PL" sz="1600" dirty="0"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latin typeface="Source Sans Pro" panose="020B0503030403020204" pitchFamily="34" charset="0"/>
              </a:rPr>
              <a:t>enim</a:t>
            </a:r>
            <a:r>
              <a:rPr lang="pl-PL" sz="1600" dirty="0"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latin typeface="Source Sans Pro" panose="020B0503030403020204" pitchFamily="34" charset="0"/>
              </a:rPr>
              <a:t>ipsam</a:t>
            </a:r>
            <a:r>
              <a:rPr lang="pl-PL" sz="1600" dirty="0"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latin typeface="Source Sans Pro" panose="020B0503030403020204" pitchFamily="34" charset="0"/>
              </a:rPr>
              <a:t>voluptatem</a:t>
            </a:r>
            <a:r>
              <a:rPr lang="pl-PL" sz="1600" dirty="0">
                <a:latin typeface="Source Sans Pro" panose="020B0503030403020204" pitchFamily="34" charset="0"/>
              </a:rPr>
              <a:t>, </a:t>
            </a:r>
            <a:r>
              <a:rPr lang="pl-PL" sz="1600" dirty="0" err="1">
                <a:latin typeface="Source Sans Pro" panose="020B0503030403020204" pitchFamily="34" charset="0"/>
              </a:rPr>
              <a:t>quia</a:t>
            </a:r>
            <a:r>
              <a:rPr lang="pl-PL" sz="1600" dirty="0"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latin typeface="Source Sans Pro" panose="020B0503030403020204" pitchFamily="34" charset="0"/>
              </a:rPr>
              <a:t>voluptas</a:t>
            </a:r>
            <a:r>
              <a:rPr lang="pl-PL" sz="1600" dirty="0">
                <a:latin typeface="Source Sans Pro" panose="020B0503030403020204" pitchFamily="34" charset="0"/>
              </a:rPr>
              <a:t> sit, </a:t>
            </a:r>
            <a:r>
              <a:rPr lang="pl-PL" sz="1600" dirty="0" err="1">
                <a:latin typeface="Source Sans Pro" panose="020B0503030403020204" pitchFamily="34" charset="0"/>
              </a:rPr>
              <a:t>aspernatur</a:t>
            </a:r>
            <a:r>
              <a:rPr lang="pl-PL" sz="1600" dirty="0">
                <a:latin typeface="Source Sans Pro" panose="020B0503030403020204" pitchFamily="34" charset="0"/>
              </a:rPr>
              <a:t> </a:t>
            </a:r>
          </a:p>
          <a:p>
            <a:r>
              <a:rPr lang="pl-PL" sz="1600" dirty="0">
                <a:latin typeface="Source Sans Pro" panose="020B0503030403020204" pitchFamily="34" charset="0"/>
              </a:rPr>
              <a:t>aut </a:t>
            </a:r>
            <a:r>
              <a:rPr lang="pl-PL" sz="1600" dirty="0" err="1">
                <a:latin typeface="Source Sans Pro" panose="020B0503030403020204" pitchFamily="34" charset="0"/>
              </a:rPr>
              <a:t>odit</a:t>
            </a:r>
            <a:r>
              <a:rPr lang="pl-PL" sz="1600" dirty="0">
                <a:latin typeface="Source Sans Pro" panose="020B0503030403020204" pitchFamily="34" charset="0"/>
              </a:rPr>
              <a:t> aut </a:t>
            </a:r>
            <a:r>
              <a:rPr lang="pl-PL" sz="1600" dirty="0" err="1">
                <a:latin typeface="Source Sans Pro" panose="020B0503030403020204" pitchFamily="34" charset="0"/>
              </a:rPr>
              <a:t>fugit</a:t>
            </a:r>
            <a:r>
              <a:rPr lang="pl-PL" sz="1600" dirty="0">
                <a:latin typeface="Source Sans Pro" panose="020B0503030403020204" pitchFamily="34" charset="0"/>
              </a:rPr>
              <a:t>, </a:t>
            </a:r>
            <a:r>
              <a:rPr lang="pl-PL" sz="1600" dirty="0" err="1">
                <a:latin typeface="Source Sans Pro" panose="020B0503030403020204" pitchFamily="34" charset="0"/>
              </a:rPr>
              <a:t>sed</a:t>
            </a:r>
            <a:r>
              <a:rPr lang="pl-PL" sz="1600" dirty="0"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latin typeface="Source Sans Pro" panose="020B0503030403020204" pitchFamily="34" charset="0"/>
              </a:rPr>
              <a:t>quia</a:t>
            </a:r>
            <a:r>
              <a:rPr lang="pl-PL" sz="1600" dirty="0"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latin typeface="Source Sans Pro" panose="020B0503030403020204" pitchFamily="34" charset="0"/>
              </a:rPr>
              <a:t>consequuntur</a:t>
            </a:r>
            <a:r>
              <a:rPr lang="pl-PL" sz="1600" dirty="0"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latin typeface="Source Sans Pro" panose="020B0503030403020204" pitchFamily="34" charset="0"/>
              </a:rPr>
              <a:t>magni</a:t>
            </a:r>
            <a:r>
              <a:rPr lang="pl-PL" sz="1600" dirty="0"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latin typeface="Source Sans Pro" panose="020B0503030403020204" pitchFamily="34" charset="0"/>
              </a:rPr>
              <a:t>dolores</a:t>
            </a:r>
            <a:r>
              <a:rPr lang="pl-PL" sz="1600" dirty="0"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latin typeface="Source Sans Pro" panose="020B0503030403020204" pitchFamily="34" charset="0"/>
              </a:rPr>
              <a:t>eos</a:t>
            </a:r>
            <a:r>
              <a:rPr lang="pl-PL" sz="1600" dirty="0">
                <a:latin typeface="Source Sans Pro" panose="020B0503030403020204" pitchFamily="34" charset="0"/>
              </a:rPr>
              <a:t>, qui </a:t>
            </a:r>
            <a:r>
              <a:rPr lang="pl-PL" sz="1600" dirty="0" err="1">
                <a:latin typeface="Source Sans Pro" panose="020B0503030403020204" pitchFamily="34" charset="0"/>
              </a:rPr>
              <a:t>ratione</a:t>
            </a:r>
            <a:r>
              <a:rPr lang="pl-PL" sz="1600" dirty="0"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latin typeface="Source Sans Pro" panose="020B0503030403020204" pitchFamily="34" charset="0"/>
              </a:rPr>
              <a:t>voluptatem</a:t>
            </a:r>
            <a:r>
              <a:rPr lang="pl-PL" sz="1600" dirty="0"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latin typeface="Source Sans Pro" panose="020B0503030403020204" pitchFamily="34" charset="0"/>
              </a:rPr>
              <a:t>sequi</a:t>
            </a:r>
            <a:r>
              <a:rPr lang="pl-PL" sz="1600" dirty="0"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latin typeface="Source Sans Pro" panose="020B0503030403020204" pitchFamily="34" charset="0"/>
              </a:rPr>
              <a:t>nesciunt</a:t>
            </a:r>
            <a:r>
              <a:rPr lang="pl-PL" sz="1600" dirty="0">
                <a:latin typeface="Source Sans Pro" panose="020B0503030403020204" pitchFamily="34" charset="0"/>
              </a:rPr>
              <a:t>, </a:t>
            </a:r>
            <a:r>
              <a:rPr lang="pl-PL" sz="1600" dirty="0" err="1">
                <a:latin typeface="Source Sans Pro" panose="020B0503030403020204" pitchFamily="34" charset="0"/>
              </a:rPr>
              <a:t>neque</a:t>
            </a:r>
            <a:r>
              <a:rPr lang="pl-PL" sz="1600" dirty="0"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latin typeface="Source Sans Pro" panose="020B0503030403020204" pitchFamily="34" charset="0"/>
              </a:rPr>
              <a:t>porro</a:t>
            </a:r>
            <a:r>
              <a:rPr lang="pl-PL" sz="1600" dirty="0"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latin typeface="Source Sans Pro" panose="020B0503030403020204" pitchFamily="34" charset="0"/>
              </a:rPr>
              <a:t>quisquam</a:t>
            </a:r>
            <a:r>
              <a:rPr lang="pl-PL" sz="1600" dirty="0"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latin typeface="Source Sans Pro" panose="020B0503030403020204" pitchFamily="34" charset="0"/>
              </a:rPr>
              <a:t>est</a:t>
            </a:r>
            <a:r>
              <a:rPr lang="pl-PL" sz="1600" dirty="0">
                <a:latin typeface="Source Sans Pro" panose="020B0503030403020204" pitchFamily="34" charset="0"/>
              </a:rPr>
              <a:t>, qui </a:t>
            </a:r>
            <a:r>
              <a:rPr lang="pl-PL" sz="1600" dirty="0" err="1">
                <a:latin typeface="Source Sans Pro" panose="020B0503030403020204" pitchFamily="34" charset="0"/>
              </a:rPr>
              <a:t>dolorem</a:t>
            </a:r>
            <a:r>
              <a:rPr lang="pl-PL" sz="1600" dirty="0"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latin typeface="Source Sans Pro" panose="020B0503030403020204" pitchFamily="34" charset="0"/>
              </a:rPr>
              <a:t>ipsum</a:t>
            </a:r>
            <a:r>
              <a:rPr lang="pl-PL" sz="1600" dirty="0">
                <a:latin typeface="Source Sans Pro" panose="020B0503030403020204" pitchFamily="34" charset="0"/>
              </a:rPr>
              <a:t>, </a:t>
            </a:r>
            <a:r>
              <a:rPr lang="pl-PL" sz="1600" dirty="0" err="1">
                <a:latin typeface="Source Sans Pro" panose="020B0503030403020204" pitchFamily="34" charset="0"/>
              </a:rPr>
              <a:t>quia</a:t>
            </a:r>
            <a:r>
              <a:rPr lang="pl-PL" sz="1600" dirty="0">
                <a:latin typeface="Source Sans Pro" panose="020B0503030403020204" pitchFamily="34" charset="0"/>
              </a:rPr>
              <a:t> </a:t>
            </a:r>
            <a:r>
              <a:rPr lang="pl-PL" sz="1600" dirty="0" err="1">
                <a:latin typeface="Source Sans Pro" panose="020B0503030403020204" pitchFamily="34" charset="0"/>
              </a:rPr>
              <a:t>dolor</a:t>
            </a:r>
            <a:r>
              <a:rPr lang="pl-PL" sz="1600" dirty="0">
                <a:latin typeface="Source Sans Pro" panose="020B0503030403020204" pitchFamily="34" charset="0"/>
              </a:rPr>
              <a:t> sit, </a:t>
            </a:r>
            <a:r>
              <a:rPr lang="pl-PL" sz="1600" dirty="0" err="1">
                <a:latin typeface="Source Sans Pro" panose="020B0503030403020204" pitchFamily="34" charset="0"/>
              </a:rPr>
              <a:t>amet</a:t>
            </a:r>
            <a:r>
              <a:rPr lang="pl-PL" sz="1600" dirty="0">
                <a:latin typeface="Source Sans Pro" panose="020B0503030403020204" pitchFamily="34" charset="0"/>
              </a:rPr>
              <a:t>, </a:t>
            </a:r>
            <a:r>
              <a:rPr lang="pl-PL" sz="1600" dirty="0" err="1">
                <a:latin typeface="Source Sans Pro" panose="020B0503030403020204" pitchFamily="34" charset="0"/>
              </a:rPr>
              <a:t>consectetur</a:t>
            </a:r>
            <a:r>
              <a:rPr lang="pl-PL" sz="1600" dirty="0">
                <a:latin typeface="Source Sans Pro" panose="020B0503030403020204" pitchFamily="34" charset="0"/>
              </a:rPr>
              <a:t>, </a:t>
            </a:r>
            <a:r>
              <a:rPr lang="pl-PL" sz="1600" dirty="0" err="1">
                <a:latin typeface="Source Sans Pro" panose="020B0503030403020204" pitchFamily="34" charset="0"/>
              </a:rPr>
              <a:t>adipisci</a:t>
            </a:r>
            <a:r>
              <a:rPr lang="pl-PL" sz="1600" dirty="0">
                <a:latin typeface="Source Sans Pro" panose="020B0503030403020204" pitchFamily="34" charset="0"/>
              </a:rPr>
              <a:t> </a:t>
            </a:r>
            <a:r>
              <a:rPr lang="pl-PL" sz="1600" dirty="0" err="1">
                <a:latin typeface="Source Sans Pro" panose="020B0503030403020204" pitchFamily="34" charset="0"/>
              </a:rPr>
              <a:t>velit</a:t>
            </a:r>
            <a:r>
              <a:rPr lang="pl-PL" sz="1600" dirty="0">
                <a:latin typeface="Source Sans Pro" panose="020B0503030403020204" pitchFamily="34" charset="0"/>
              </a:rPr>
              <a:t>, </a:t>
            </a:r>
            <a:r>
              <a:rPr lang="pl-PL" sz="1600" dirty="0" err="1">
                <a:latin typeface="Source Sans Pro" panose="020B0503030403020204" pitchFamily="34" charset="0"/>
              </a:rPr>
              <a:t>sed</a:t>
            </a:r>
            <a:r>
              <a:rPr lang="pl-PL" sz="1600" dirty="0">
                <a:latin typeface="Source Sans Pro" panose="020B0503030403020204" pitchFamily="34" charset="0"/>
              </a:rPr>
              <a:t> </a:t>
            </a:r>
            <a:r>
              <a:rPr lang="pl-PL" sz="1600" dirty="0" err="1">
                <a:latin typeface="Source Sans Pro" panose="020B0503030403020204" pitchFamily="34" charset="0"/>
              </a:rPr>
              <a:t>quia</a:t>
            </a:r>
            <a:r>
              <a:rPr lang="pl-PL" sz="1600" dirty="0">
                <a:latin typeface="Source Sans Pro" panose="020B0503030403020204" pitchFamily="34" charset="0"/>
              </a:rPr>
              <a:t> non</a:t>
            </a:r>
          </a:p>
          <a:p>
            <a:r>
              <a:rPr lang="pl-PL" sz="2100" dirty="0">
                <a:latin typeface="Source Sans Pro Light" panose="020B0403030403020204" pitchFamily="34" charset="0"/>
              </a:rPr>
              <a:t>[33] At </a:t>
            </a:r>
            <a:r>
              <a:rPr lang="pl-PL" sz="2100" dirty="0" err="1">
                <a:latin typeface="Source Sans Pro Light" panose="020B0403030403020204" pitchFamily="34" charset="0"/>
              </a:rPr>
              <a:t>vero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eos</a:t>
            </a:r>
            <a:r>
              <a:rPr lang="pl-PL" sz="2100" dirty="0">
                <a:latin typeface="Source Sans Pro Light" panose="020B0403030403020204" pitchFamily="34" charset="0"/>
              </a:rPr>
              <a:t> et </a:t>
            </a:r>
            <a:r>
              <a:rPr lang="pl-PL" sz="2100" dirty="0" err="1">
                <a:latin typeface="Source Sans Pro Light" panose="020B0403030403020204" pitchFamily="34" charset="0"/>
              </a:rPr>
              <a:t>accusamus</a:t>
            </a:r>
            <a:r>
              <a:rPr lang="pl-PL" sz="2100" dirty="0">
                <a:latin typeface="Source Sans Pro Light" panose="020B0403030403020204" pitchFamily="34" charset="0"/>
              </a:rPr>
              <a:t> et </a:t>
            </a:r>
            <a:r>
              <a:rPr lang="pl-PL" sz="2100" dirty="0" err="1">
                <a:latin typeface="Source Sans Pro Light" panose="020B0403030403020204" pitchFamily="34" charset="0"/>
              </a:rPr>
              <a:t>iusto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odio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dignissimos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ducimus</a:t>
            </a:r>
            <a:r>
              <a:rPr lang="pl-PL" sz="2100" dirty="0">
                <a:latin typeface="Source Sans Pro Light" panose="020B0403030403020204" pitchFamily="34" charset="0"/>
              </a:rPr>
              <a:t>, qui </a:t>
            </a:r>
            <a:r>
              <a:rPr lang="pl-PL" sz="2100" dirty="0" err="1">
                <a:latin typeface="Source Sans Pro Light" panose="020B0403030403020204" pitchFamily="34" charset="0"/>
              </a:rPr>
              <a:t>blanditiis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praesentium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voluptatum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deleniti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atque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corrupti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quos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dolores</a:t>
            </a:r>
            <a:r>
              <a:rPr lang="pl-PL" sz="2100" dirty="0">
                <a:latin typeface="Source Sans Pro Light" panose="020B0403030403020204" pitchFamily="34" charset="0"/>
              </a:rPr>
              <a:t> et </a:t>
            </a:r>
            <a:r>
              <a:rPr lang="pl-PL" sz="2100" dirty="0" err="1">
                <a:latin typeface="Source Sans Pro Light" panose="020B0403030403020204" pitchFamily="34" charset="0"/>
              </a:rPr>
              <a:t>quas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molestias</a:t>
            </a:r>
            <a:r>
              <a:rPr lang="pl-PL" sz="2100" dirty="0">
                <a:latin typeface="Source Sans Pro Light" panose="020B0403030403020204" pitchFamily="34" charset="0"/>
              </a:rPr>
              <a:t> </a:t>
            </a:r>
            <a:r>
              <a:rPr lang="pl-PL" sz="2100" dirty="0" err="1">
                <a:latin typeface="Source Sans Pro Light" panose="020B0403030403020204" pitchFamily="34" charset="0"/>
              </a:rPr>
              <a:t>excepturi</a:t>
            </a:r>
            <a:r>
              <a:rPr lang="pl-PL" sz="2100" dirty="0">
                <a:latin typeface="Source Sans Pro Light" panose="020B0403030403020204" pitchFamily="34" charset="0"/>
              </a:rPr>
              <a:t> </a:t>
            </a:r>
            <a:r>
              <a:rPr lang="pl-PL" sz="2100" dirty="0" err="1">
                <a:latin typeface="Source Sans Pro Light" panose="020B0403030403020204" pitchFamily="34" charset="0"/>
              </a:rPr>
              <a:t>sint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obcaecati</a:t>
            </a:r>
            <a:r>
              <a:rPr lang="pl-PL" sz="2100" dirty="0">
                <a:latin typeface="Source Sans Pro Light" panose="020B0403030403020204" pitchFamily="34" charset="0"/>
              </a:rPr>
              <a:t> </a:t>
            </a:r>
            <a:r>
              <a:rPr lang="pl-PL" sz="2100" dirty="0" err="1">
                <a:latin typeface="Source Sans Pro Light" panose="020B0403030403020204" pitchFamily="34" charset="0"/>
              </a:rPr>
              <a:t>cupiditate</a:t>
            </a:r>
            <a:r>
              <a:rPr lang="pl-PL" sz="2100" dirty="0">
                <a:latin typeface="Source Sans Pro Light" panose="020B0403030403020204" pitchFamily="34" charset="0"/>
              </a:rPr>
              <a:t> non provident, </a:t>
            </a:r>
            <a:r>
              <a:rPr lang="pl-PL" sz="2100" dirty="0" err="1">
                <a:latin typeface="Source Sans Pro Light" panose="020B0403030403020204" pitchFamily="34" charset="0"/>
              </a:rPr>
              <a:t>similique</a:t>
            </a:r>
            <a:r>
              <a:rPr lang="pl-PL" sz="2100" dirty="0">
                <a:latin typeface="Source Sans Pro Light" panose="020B0403030403020204" pitchFamily="34" charset="0"/>
              </a:rPr>
              <a:t> </a:t>
            </a:r>
            <a:r>
              <a:rPr lang="pl-PL" sz="2100" dirty="0" err="1">
                <a:latin typeface="Source Sans Pro Light" panose="020B0403030403020204" pitchFamily="34" charset="0"/>
              </a:rPr>
              <a:t>sunt</a:t>
            </a:r>
            <a:r>
              <a:rPr lang="pl-PL" sz="2100" dirty="0">
                <a:latin typeface="Source Sans Pro Light" panose="020B0403030403020204" pitchFamily="34" charset="0"/>
              </a:rPr>
              <a:t> in culpa, qui </a:t>
            </a:r>
            <a:r>
              <a:rPr lang="pl-PL" sz="2100" dirty="0" err="1">
                <a:latin typeface="Source Sans Pro Light" panose="020B0403030403020204" pitchFamily="34" charset="0"/>
              </a:rPr>
              <a:t>officia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deserunt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mollitia</a:t>
            </a:r>
            <a:r>
              <a:rPr lang="pl-PL" sz="2100" dirty="0">
                <a:latin typeface="Source Sans Pro Light" panose="020B0403030403020204" pitchFamily="34" charset="0"/>
              </a:rPr>
              <a:t> </a:t>
            </a:r>
            <a:r>
              <a:rPr lang="pl-PL" sz="2100" dirty="0" err="1">
                <a:latin typeface="Source Sans Pro Light" panose="020B0403030403020204" pitchFamily="34" charset="0"/>
              </a:rPr>
              <a:t>animi</a:t>
            </a:r>
            <a:r>
              <a:rPr lang="pl-PL" sz="2100" dirty="0">
                <a:latin typeface="Source Sans Pro Light" panose="020B0403030403020204" pitchFamily="34" charset="0"/>
              </a:rPr>
              <a:t>, id </a:t>
            </a:r>
            <a:r>
              <a:rPr lang="pl-PL" sz="2100" dirty="0" err="1">
                <a:latin typeface="Source Sans Pro Light" panose="020B0403030403020204" pitchFamily="34" charset="0"/>
              </a:rPr>
              <a:t>est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laborum</a:t>
            </a:r>
            <a:r>
              <a:rPr lang="pl-PL" sz="2100" dirty="0">
                <a:latin typeface="Source Sans Pro Light" panose="020B0403030403020204" pitchFamily="34" charset="0"/>
              </a:rPr>
              <a:t> et </a:t>
            </a:r>
            <a:r>
              <a:rPr lang="pl-PL" sz="2100" dirty="0" err="1">
                <a:latin typeface="Source Sans Pro Light" panose="020B0403030403020204" pitchFamily="34" charset="0"/>
              </a:rPr>
              <a:t>dolorum</a:t>
            </a:r>
            <a:r>
              <a:rPr lang="pl-PL" sz="2100" dirty="0">
                <a:latin typeface="Source Sans Pro Light" panose="020B0403030403020204" pitchFamily="34" charset="0"/>
              </a:rPr>
              <a:t> fuga. Et </a:t>
            </a:r>
            <a:r>
              <a:rPr lang="pl-PL" sz="2100" dirty="0" err="1">
                <a:latin typeface="Source Sans Pro Light" panose="020B0403030403020204" pitchFamily="34" charset="0"/>
              </a:rPr>
              <a:t>harum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quidem</a:t>
            </a:r>
            <a:r>
              <a:rPr lang="pl-PL" sz="2100" dirty="0">
                <a:latin typeface="Source Sans Pro Light" panose="020B0403030403020204" pitchFamily="34" charset="0"/>
              </a:rPr>
              <a:t> rerum </a:t>
            </a:r>
            <a:r>
              <a:rPr lang="pl-PL" sz="2100" dirty="0" err="1">
                <a:latin typeface="Source Sans Pro Light" panose="020B0403030403020204" pitchFamily="34" charset="0"/>
              </a:rPr>
              <a:t>facilis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est</a:t>
            </a:r>
            <a:r>
              <a:rPr lang="pl-PL" sz="2100" dirty="0">
                <a:latin typeface="Source Sans Pro Light" panose="020B0403030403020204" pitchFamily="34" charset="0"/>
              </a:rPr>
              <a:t> et </a:t>
            </a:r>
            <a:r>
              <a:rPr lang="pl-PL" sz="2100" dirty="0" err="1">
                <a:latin typeface="Source Sans Pro Light" panose="020B0403030403020204" pitchFamily="34" charset="0"/>
              </a:rPr>
              <a:t>expedita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distinctio</a:t>
            </a:r>
            <a:r>
              <a:rPr lang="pl-PL" sz="2100" dirty="0">
                <a:latin typeface="Source Sans Pro Light" panose="020B0403030403020204" pitchFamily="34" charset="0"/>
              </a:rPr>
              <a:t>. Nam </a:t>
            </a:r>
            <a:r>
              <a:rPr lang="pl-PL" sz="2100" dirty="0" err="1">
                <a:latin typeface="Source Sans Pro Light" panose="020B0403030403020204" pitchFamily="34" charset="0"/>
              </a:rPr>
              <a:t>libero</a:t>
            </a:r>
            <a:r>
              <a:rPr lang="pl-PL" sz="2100" dirty="0">
                <a:latin typeface="Source Sans Pro Light" panose="020B0403030403020204" pitchFamily="34" charset="0"/>
              </a:rPr>
              <a:t> tempore, cum </a:t>
            </a:r>
            <a:r>
              <a:rPr lang="pl-PL" sz="2100" dirty="0" err="1">
                <a:latin typeface="Source Sans Pro Light" panose="020B0403030403020204" pitchFamily="34" charset="0"/>
              </a:rPr>
              <a:t>soluta</a:t>
            </a:r>
            <a:r>
              <a:rPr lang="pl-PL" sz="2100" dirty="0">
                <a:latin typeface="Source Sans Pro Light" panose="020B0403030403020204" pitchFamily="34" charset="0"/>
              </a:rPr>
              <a:t> nobis </a:t>
            </a:r>
            <a:r>
              <a:rPr lang="pl-PL" sz="2100" dirty="0" err="1">
                <a:latin typeface="Source Sans Pro Light" panose="020B0403030403020204" pitchFamily="34" charset="0"/>
              </a:rPr>
              <a:t>est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eligendi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optio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cumque</a:t>
            </a:r>
            <a:r>
              <a:rPr lang="pl-PL" sz="2100" dirty="0">
                <a:latin typeface="Source Sans Pro Light" panose="020B0403030403020204" pitchFamily="34" charset="0"/>
              </a:rPr>
              <a:t> nihil </a:t>
            </a:r>
            <a:r>
              <a:rPr lang="pl-PL" sz="2100" dirty="0" err="1">
                <a:latin typeface="Source Sans Pro Light" panose="020B0403030403020204" pitchFamily="34" charset="0"/>
              </a:rPr>
              <a:t>impedit</a:t>
            </a:r>
            <a:r>
              <a:rPr lang="pl-PL" sz="2100" dirty="0">
                <a:latin typeface="Source Sans Pro Light" panose="020B0403030403020204" pitchFamily="34" charset="0"/>
              </a:rPr>
              <a:t>, quo minus id, </a:t>
            </a:r>
            <a:r>
              <a:rPr lang="pl-PL" sz="2100" dirty="0" err="1">
                <a:latin typeface="Source Sans Pro Light" panose="020B0403030403020204" pitchFamily="34" charset="0"/>
              </a:rPr>
              <a:t>quod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maxime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placeat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facere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possimus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omnis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voluptas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assumenda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est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omnis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dolor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repellendus</a:t>
            </a:r>
            <a:r>
              <a:rPr lang="pl-PL" sz="2100" dirty="0">
                <a:latin typeface="Source Sans Pro Light" panose="020B0403030403020204" pitchFamily="34" charset="0"/>
              </a:rPr>
              <a:t>. </a:t>
            </a:r>
            <a:r>
              <a:rPr lang="pl-PL" sz="2100" dirty="0" err="1">
                <a:latin typeface="Source Sans Pro Light" panose="020B0403030403020204" pitchFamily="34" charset="0"/>
              </a:rPr>
              <a:t>Temporibus</a:t>
            </a:r>
            <a:r>
              <a:rPr lang="pl-PL" sz="2100" dirty="0">
                <a:latin typeface="Source Sans Pro Light" panose="020B0403030403020204" pitchFamily="34" charset="0"/>
              </a:rPr>
              <a:t> autem </a:t>
            </a:r>
            <a:r>
              <a:rPr lang="pl-PL" sz="2100" dirty="0" err="1">
                <a:latin typeface="Source Sans Pro Light" panose="020B0403030403020204" pitchFamily="34" charset="0"/>
              </a:rPr>
              <a:t>quibusdam</a:t>
            </a:r>
            <a:r>
              <a:rPr lang="pl-PL" sz="2100" dirty="0">
                <a:latin typeface="Source Sans Pro Light" panose="020B0403030403020204" pitchFamily="34" charset="0"/>
              </a:rPr>
              <a:t> et aut </a:t>
            </a:r>
            <a:r>
              <a:rPr lang="pl-PL" sz="2100" dirty="0" err="1">
                <a:latin typeface="Source Sans Pro Light" panose="020B0403030403020204" pitchFamily="34" charset="0"/>
              </a:rPr>
              <a:t>officiis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debitis</a:t>
            </a:r>
            <a:r>
              <a:rPr lang="pl-PL" sz="2100" dirty="0">
                <a:latin typeface="Source Sans Pro Light" panose="020B0403030403020204" pitchFamily="34" charset="0"/>
              </a:rPr>
              <a:t> aut rerum </a:t>
            </a:r>
            <a:r>
              <a:rPr lang="pl-PL" sz="2100" dirty="0" err="1">
                <a:latin typeface="Source Sans Pro Light" panose="020B0403030403020204" pitchFamily="34" charset="0"/>
              </a:rPr>
              <a:t>necessitatibus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saepe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eveniet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ut</a:t>
            </a:r>
            <a:r>
              <a:rPr lang="pl-PL" sz="2100" dirty="0">
                <a:latin typeface="Source Sans Pro Light" panose="020B0403030403020204" pitchFamily="34" charset="0"/>
              </a:rPr>
              <a:t> et </a:t>
            </a:r>
            <a:r>
              <a:rPr lang="pl-PL" sz="2100" dirty="0" err="1">
                <a:latin typeface="Source Sans Pro Light" panose="020B0403030403020204" pitchFamily="34" charset="0"/>
              </a:rPr>
              <a:t>voluptates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repudiandae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sint</a:t>
            </a:r>
            <a:r>
              <a:rPr lang="pl-PL" sz="2100" dirty="0">
                <a:latin typeface="Source Sans Pro Light" panose="020B0403030403020204" pitchFamily="34" charset="0"/>
              </a:rPr>
              <a:t> et </a:t>
            </a:r>
            <a:r>
              <a:rPr lang="pl-PL" sz="2100" dirty="0" err="1">
                <a:latin typeface="Source Sans Pro Light" panose="020B0403030403020204" pitchFamily="34" charset="0"/>
              </a:rPr>
              <a:t>molestiae</a:t>
            </a:r>
            <a:r>
              <a:rPr lang="pl-PL" sz="2100" dirty="0">
                <a:latin typeface="Source Sans Pro Light" panose="020B0403030403020204" pitchFamily="34" charset="0"/>
              </a:rPr>
              <a:t> non </a:t>
            </a:r>
            <a:r>
              <a:rPr lang="pl-PL" sz="2100" dirty="0" err="1">
                <a:latin typeface="Source Sans Pro Light" panose="020B0403030403020204" pitchFamily="34" charset="0"/>
              </a:rPr>
              <a:t>recusandae</a:t>
            </a:r>
            <a:r>
              <a:rPr lang="pl-PL" sz="2100" dirty="0">
                <a:latin typeface="Source Sans Pro Light" panose="020B0403030403020204" pitchFamily="34" charset="0"/>
              </a:rPr>
              <a:t>. </a:t>
            </a:r>
            <a:r>
              <a:rPr lang="pl-PL" sz="2100" dirty="0" err="1">
                <a:latin typeface="Source Sans Pro Light" panose="020B0403030403020204" pitchFamily="34" charset="0"/>
              </a:rPr>
              <a:t>Itaque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earum</a:t>
            </a:r>
            <a:r>
              <a:rPr lang="pl-PL" sz="2100" dirty="0">
                <a:latin typeface="Source Sans Pro Light" panose="020B0403030403020204" pitchFamily="34" charset="0"/>
              </a:rPr>
              <a:t> rerum hic </a:t>
            </a:r>
            <a:r>
              <a:rPr lang="pl-PL" sz="2100" dirty="0" err="1">
                <a:latin typeface="Source Sans Pro Light" panose="020B0403030403020204" pitchFamily="34" charset="0"/>
              </a:rPr>
              <a:t>tenetur</a:t>
            </a:r>
            <a:r>
              <a:rPr lang="pl-PL" sz="2100" dirty="0">
                <a:latin typeface="Source Sans Pro Light" panose="020B0403030403020204" pitchFamily="34" charset="0"/>
              </a:rPr>
              <a:t> a </a:t>
            </a:r>
            <a:r>
              <a:rPr lang="pl-PL" sz="2100" dirty="0" err="1">
                <a:latin typeface="Source Sans Pro Light" panose="020B0403030403020204" pitchFamily="34" charset="0"/>
              </a:rPr>
              <a:t>sapiente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delectus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ut</a:t>
            </a:r>
            <a:r>
              <a:rPr lang="pl-PL" sz="2100" dirty="0">
                <a:latin typeface="Source Sans Pro Light" panose="020B0403030403020204" pitchFamily="34" charset="0"/>
              </a:rPr>
              <a:t> aut </a:t>
            </a:r>
            <a:r>
              <a:rPr lang="pl-PL" sz="2100" dirty="0" err="1">
                <a:latin typeface="Source Sans Pro Light" panose="020B0403030403020204" pitchFamily="34" charset="0"/>
              </a:rPr>
              <a:t>reiciendis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voluptatibus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maiores</a:t>
            </a:r>
            <a:r>
              <a:rPr lang="pl-PL" sz="2100" dirty="0">
                <a:latin typeface="Source Sans Pro Light" panose="020B0403030403020204" pitchFamily="34" charset="0"/>
              </a:rPr>
              <a:t> alias </a:t>
            </a:r>
            <a:r>
              <a:rPr lang="pl-PL" sz="2100" dirty="0" err="1">
                <a:latin typeface="Source Sans Pro Light" panose="020B0403030403020204" pitchFamily="34" charset="0"/>
              </a:rPr>
              <a:t>consequatur</a:t>
            </a:r>
            <a:r>
              <a:rPr lang="pl-PL" sz="2100" dirty="0">
                <a:latin typeface="Source Sans Pro Light" panose="020B0403030403020204" pitchFamily="34" charset="0"/>
              </a:rPr>
              <a:t> aut </a:t>
            </a:r>
            <a:r>
              <a:rPr lang="pl-PL" sz="2100" dirty="0" err="1">
                <a:latin typeface="Source Sans Pro Light" panose="020B0403030403020204" pitchFamily="34" charset="0"/>
              </a:rPr>
              <a:t>perferendis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doloribus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asperiores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repellat</a:t>
            </a:r>
            <a:r>
              <a:rPr lang="pl-PL" sz="2100" dirty="0">
                <a:latin typeface="Source Sans Pro Light" panose="020B0403030403020204" pitchFamily="34" charset="0"/>
              </a:rPr>
              <a:t>.</a:t>
            </a:r>
          </a:p>
          <a:p>
            <a:r>
              <a:rPr lang="pl-PL" sz="2100" dirty="0" err="1">
                <a:latin typeface="Source Sans Pro Light" panose="020B0403030403020204" pitchFamily="34" charset="0"/>
              </a:rPr>
              <a:t>Lorem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ipsum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dolor</a:t>
            </a:r>
            <a:r>
              <a:rPr lang="pl-PL" sz="2100" dirty="0">
                <a:latin typeface="Source Sans Pro Light" panose="020B0403030403020204" pitchFamily="34" charset="0"/>
              </a:rPr>
              <a:t> sit </a:t>
            </a:r>
            <a:r>
              <a:rPr lang="pl-PL" sz="2100" dirty="0" err="1">
                <a:latin typeface="Source Sans Pro Light" panose="020B0403030403020204" pitchFamily="34" charset="0"/>
              </a:rPr>
              <a:t>amet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consectetur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adipiscing</a:t>
            </a:r>
            <a:r>
              <a:rPr lang="pl-PL" sz="2100" dirty="0">
                <a:latin typeface="Source Sans Pro Light" panose="020B0403030403020204" pitchFamily="34" charset="0"/>
              </a:rPr>
              <a:t> elit, </a:t>
            </a:r>
            <a:r>
              <a:rPr lang="pl-PL" sz="2100" dirty="0" err="1">
                <a:latin typeface="Source Sans Pro Light" panose="020B0403030403020204" pitchFamily="34" charset="0"/>
              </a:rPr>
              <a:t>sed</a:t>
            </a:r>
            <a:r>
              <a:rPr lang="pl-PL" sz="2100" dirty="0">
                <a:latin typeface="Source Sans Pro Light" panose="020B0403030403020204" pitchFamily="34" charset="0"/>
              </a:rPr>
              <a:t> do </a:t>
            </a:r>
            <a:r>
              <a:rPr lang="pl-PL" sz="2100" dirty="0" err="1">
                <a:latin typeface="Source Sans Pro Light" panose="020B0403030403020204" pitchFamily="34" charset="0"/>
              </a:rPr>
              <a:t>eiusmod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tempor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incididunt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ut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labore</a:t>
            </a:r>
            <a:r>
              <a:rPr lang="pl-PL" sz="2100" dirty="0">
                <a:latin typeface="Source Sans Pro Light" panose="020B0403030403020204" pitchFamily="34" charset="0"/>
              </a:rPr>
              <a:t> et </a:t>
            </a:r>
            <a:r>
              <a:rPr lang="pl-PL" sz="2100" dirty="0" err="1">
                <a:latin typeface="Source Sans Pro Light" panose="020B0403030403020204" pitchFamily="34" charset="0"/>
              </a:rPr>
              <a:t>dolore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magna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aliqua</a:t>
            </a:r>
            <a:r>
              <a:rPr lang="pl-PL" sz="2100" dirty="0">
                <a:latin typeface="Source Sans Pro Light" panose="020B0403030403020204" pitchFamily="34" charset="0"/>
              </a:rPr>
              <a:t>.</a:t>
            </a:r>
          </a:p>
          <a:p>
            <a:endParaRPr lang="pl-PL" sz="2100" dirty="0">
              <a:latin typeface="Source Sans Pro Light" panose="020B0403030403020204" pitchFamily="34" charset="0"/>
            </a:endParaRPr>
          </a:p>
          <a:p>
            <a:pPr>
              <a:spcBef>
                <a:spcPts val="1200"/>
              </a:spcBef>
            </a:pPr>
            <a:r>
              <a:rPr lang="pl-PL" sz="2400" b="1" dirty="0">
                <a:solidFill>
                  <a:schemeClr val="accent4"/>
                </a:solidFill>
                <a:latin typeface="Source Sans Pro" panose="020B0503030403020204" pitchFamily="34" charset="0"/>
              </a:rPr>
              <a:t>[33] At </a:t>
            </a:r>
            <a:r>
              <a:rPr lang="pl-PL" sz="2400" b="1" dirty="0" err="1">
                <a:solidFill>
                  <a:schemeClr val="accent4"/>
                </a:solidFill>
                <a:latin typeface="Source Sans Pro" panose="020B0503030403020204" pitchFamily="34" charset="0"/>
              </a:rPr>
              <a:t>vero</a:t>
            </a:r>
            <a:r>
              <a:rPr lang="pl-PL" sz="2400" b="1" dirty="0">
                <a:solidFill>
                  <a:schemeClr val="accent4"/>
                </a:solidFill>
                <a:latin typeface="Source Sans Pro" panose="020B0503030403020204" pitchFamily="34" charset="0"/>
              </a:rPr>
              <a:t> </a:t>
            </a:r>
            <a:r>
              <a:rPr lang="pl-PL" sz="2400" b="1" dirty="0" err="1">
                <a:solidFill>
                  <a:schemeClr val="accent4"/>
                </a:solidFill>
                <a:latin typeface="Source Sans Pro" panose="020B0503030403020204" pitchFamily="34" charset="0"/>
              </a:rPr>
              <a:t>eos</a:t>
            </a:r>
            <a:r>
              <a:rPr lang="pl-PL" sz="2400" b="1" dirty="0">
                <a:solidFill>
                  <a:schemeClr val="accent4"/>
                </a:solidFill>
                <a:latin typeface="Source Sans Pro" panose="020B0503030403020204" pitchFamily="34" charset="0"/>
              </a:rPr>
              <a:t> et </a:t>
            </a:r>
            <a:r>
              <a:rPr lang="pl-PL" sz="2400" b="1" dirty="0" err="1">
                <a:solidFill>
                  <a:schemeClr val="accent4"/>
                </a:solidFill>
                <a:latin typeface="Source Sans Pro" panose="020B0503030403020204" pitchFamily="34" charset="0"/>
              </a:rPr>
              <a:t>accusamus</a:t>
            </a:r>
            <a:r>
              <a:rPr lang="pl-PL" sz="2400" b="1" dirty="0">
                <a:solidFill>
                  <a:schemeClr val="accent4"/>
                </a:solidFill>
                <a:latin typeface="Source Sans Pro" panose="020B0503030403020204" pitchFamily="34" charset="0"/>
              </a:rPr>
              <a:t> et </a:t>
            </a:r>
            <a:r>
              <a:rPr lang="pl-PL" sz="2400" b="1" dirty="0" err="1">
                <a:solidFill>
                  <a:schemeClr val="accent4"/>
                </a:solidFill>
                <a:latin typeface="Source Sans Pro" panose="020B0503030403020204" pitchFamily="34" charset="0"/>
              </a:rPr>
              <a:t>iusto</a:t>
            </a:r>
            <a:r>
              <a:rPr lang="pl-PL" sz="2400" b="1" dirty="0">
                <a:solidFill>
                  <a:schemeClr val="accent4"/>
                </a:solidFill>
                <a:latin typeface="Source Sans Pro" panose="020B0503030403020204" pitchFamily="34" charset="0"/>
              </a:rPr>
              <a:t> </a:t>
            </a:r>
            <a:r>
              <a:rPr lang="pl-PL" sz="2400" b="1" dirty="0" err="1">
                <a:solidFill>
                  <a:schemeClr val="accent4"/>
                </a:solidFill>
                <a:latin typeface="Source Sans Pro" panose="020B0503030403020204" pitchFamily="34" charset="0"/>
              </a:rPr>
              <a:t>odio</a:t>
            </a:r>
            <a:r>
              <a:rPr lang="pl-PL" sz="2400" b="1" dirty="0">
                <a:solidFill>
                  <a:schemeClr val="accent4"/>
                </a:solidFill>
                <a:latin typeface="Source Sans Pro" panose="020B0503030403020204" pitchFamily="34" charset="0"/>
              </a:rPr>
              <a:t> </a:t>
            </a:r>
            <a:r>
              <a:rPr lang="pl-PL" sz="2400" b="1" dirty="0" err="1">
                <a:solidFill>
                  <a:schemeClr val="accent4"/>
                </a:solidFill>
                <a:latin typeface="Source Sans Pro" panose="020B0503030403020204" pitchFamily="34" charset="0"/>
              </a:rPr>
              <a:t>dignissimos</a:t>
            </a:r>
            <a:r>
              <a:rPr lang="pl-PL" sz="2400" b="1" dirty="0">
                <a:solidFill>
                  <a:schemeClr val="accent4"/>
                </a:solidFill>
                <a:latin typeface="Source Sans Pro" panose="020B0503030403020204" pitchFamily="34" charset="0"/>
              </a:rPr>
              <a:t> </a:t>
            </a:r>
            <a:r>
              <a:rPr lang="pl-PL" sz="2400" b="1" dirty="0" err="1">
                <a:solidFill>
                  <a:schemeClr val="accent4"/>
                </a:solidFill>
                <a:latin typeface="Source Sans Pro" panose="020B0503030403020204" pitchFamily="34" charset="0"/>
              </a:rPr>
              <a:t>ducimus</a:t>
            </a:r>
            <a:r>
              <a:rPr lang="pl-PL" sz="2400" b="1" dirty="0">
                <a:solidFill>
                  <a:schemeClr val="accent4"/>
                </a:solidFill>
                <a:latin typeface="Source Sans Pro" panose="020B0503030403020204" pitchFamily="34" charset="0"/>
              </a:rPr>
              <a:t>, qui </a:t>
            </a:r>
            <a:r>
              <a:rPr lang="pl-PL" sz="2400" b="1" dirty="0" err="1">
                <a:solidFill>
                  <a:schemeClr val="accent4"/>
                </a:solidFill>
                <a:latin typeface="Source Sans Pro" panose="020B0503030403020204" pitchFamily="34" charset="0"/>
              </a:rPr>
              <a:t>blanditiis</a:t>
            </a:r>
            <a:r>
              <a:rPr lang="pl-PL" sz="2400" b="1" dirty="0">
                <a:solidFill>
                  <a:schemeClr val="accent4"/>
                </a:solidFill>
                <a:latin typeface="Source Sans Pro" panose="020B0503030403020204" pitchFamily="34" charset="0"/>
              </a:rPr>
              <a:t> </a:t>
            </a:r>
            <a:r>
              <a:rPr lang="pl-PL" sz="2400" b="1" dirty="0" err="1">
                <a:solidFill>
                  <a:schemeClr val="accent4"/>
                </a:solidFill>
                <a:latin typeface="Source Sans Pro" panose="020B0503030403020204" pitchFamily="34" charset="0"/>
              </a:rPr>
              <a:t>praesentium</a:t>
            </a:r>
            <a:r>
              <a:rPr lang="pl-PL" sz="2400" b="1" dirty="0">
                <a:solidFill>
                  <a:schemeClr val="accent4"/>
                </a:solidFill>
                <a:latin typeface="Source Sans Pro" panose="020B0503030403020204" pitchFamily="34" charset="0"/>
              </a:rPr>
              <a:t> </a:t>
            </a:r>
            <a:r>
              <a:rPr lang="pl-PL" sz="2400" b="1" dirty="0" err="1">
                <a:solidFill>
                  <a:schemeClr val="accent4"/>
                </a:solidFill>
                <a:latin typeface="Source Sans Pro" panose="020B0503030403020204" pitchFamily="34" charset="0"/>
              </a:rPr>
              <a:t>voluptatum</a:t>
            </a:r>
            <a:r>
              <a:rPr lang="pl-PL" sz="2400" b="1" dirty="0">
                <a:solidFill>
                  <a:schemeClr val="accent4"/>
                </a:solidFill>
                <a:latin typeface="Source Sans Pro" panose="020B0503030403020204" pitchFamily="34" charset="0"/>
              </a:rPr>
              <a:t> </a:t>
            </a:r>
            <a:r>
              <a:rPr lang="pl-PL" sz="2400" b="1" dirty="0" err="1">
                <a:solidFill>
                  <a:schemeClr val="accent4"/>
                </a:solidFill>
                <a:latin typeface="Source Sans Pro" panose="020B0503030403020204" pitchFamily="34" charset="0"/>
              </a:rPr>
              <a:t>deleniti</a:t>
            </a:r>
            <a:r>
              <a:rPr lang="pl-PL" sz="2400" b="1" dirty="0">
                <a:solidFill>
                  <a:schemeClr val="accent4"/>
                </a:solidFill>
                <a:latin typeface="Source Sans Pro" panose="020B0503030403020204" pitchFamily="34" charset="0"/>
              </a:rPr>
              <a:t> </a:t>
            </a:r>
            <a:r>
              <a:rPr lang="pl-PL" sz="2400" b="1" dirty="0" err="1">
                <a:solidFill>
                  <a:schemeClr val="accent4"/>
                </a:solidFill>
                <a:latin typeface="Source Sans Pro" panose="020B0503030403020204" pitchFamily="34" charset="0"/>
              </a:rPr>
              <a:t>atque</a:t>
            </a:r>
            <a:r>
              <a:rPr lang="pl-PL" sz="2400" b="1" dirty="0">
                <a:solidFill>
                  <a:schemeClr val="accent4"/>
                </a:solidFill>
                <a:latin typeface="Source Sans Pro" panose="020B0503030403020204" pitchFamily="34" charset="0"/>
              </a:rPr>
              <a:t> </a:t>
            </a:r>
            <a:r>
              <a:rPr lang="pl-PL" sz="2400" b="1" dirty="0" err="1">
                <a:solidFill>
                  <a:schemeClr val="accent4"/>
                </a:solidFill>
                <a:latin typeface="Source Sans Pro" panose="020B0503030403020204" pitchFamily="34" charset="0"/>
              </a:rPr>
              <a:t>corrupti</a:t>
            </a:r>
            <a:r>
              <a:rPr lang="pl-PL" sz="2400" b="1" dirty="0">
                <a:solidFill>
                  <a:schemeClr val="accent4"/>
                </a:solidFill>
                <a:latin typeface="Source Sans Pro" panose="020B0503030403020204" pitchFamily="34" charset="0"/>
              </a:rPr>
              <a:t>, </a:t>
            </a:r>
            <a:r>
              <a:rPr lang="pl-PL" sz="2400" b="1" dirty="0" err="1">
                <a:solidFill>
                  <a:schemeClr val="accent4"/>
                </a:solidFill>
                <a:latin typeface="Source Sans Pro" panose="020B0503030403020204" pitchFamily="34" charset="0"/>
              </a:rPr>
              <a:t>quos</a:t>
            </a:r>
            <a:r>
              <a:rPr lang="pl-PL" sz="2400" b="1" dirty="0">
                <a:solidFill>
                  <a:schemeClr val="accent4"/>
                </a:solidFill>
                <a:latin typeface="Source Sans Pro" panose="020B0503030403020204" pitchFamily="34" charset="0"/>
              </a:rPr>
              <a:t> </a:t>
            </a:r>
            <a:r>
              <a:rPr lang="pl-PL" sz="2400" b="1" dirty="0" err="1">
                <a:solidFill>
                  <a:schemeClr val="accent4"/>
                </a:solidFill>
                <a:latin typeface="Source Sans Pro" panose="020B0503030403020204" pitchFamily="34" charset="0"/>
              </a:rPr>
              <a:t>dolores</a:t>
            </a:r>
            <a:r>
              <a:rPr lang="pl-PL" sz="2400" b="1" dirty="0">
                <a:solidFill>
                  <a:schemeClr val="accent4"/>
                </a:solidFill>
                <a:latin typeface="Source Sans Pro" panose="020B0503030403020204" pitchFamily="34" charset="0"/>
              </a:rPr>
              <a:t> et </a:t>
            </a:r>
            <a:r>
              <a:rPr lang="pl-PL" sz="2400" b="1" dirty="0" err="1">
                <a:solidFill>
                  <a:schemeClr val="accent4"/>
                </a:solidFill>
                <a:latin typeface="Source Sans Pro" panose="020B0503030403020204" pitchFamily="34" charset="0"/>
              </a:rPr>
              <a:t>quas</a:t>
            </a:r>
            <a:r>
              <a:rPr lang="pl-PL" sz="2400" b="1" dirty="0">
                <a:solidFill>
                  <a:schemeClr val="accent4"/>
                </a:solidFill>
                <a:latin typeface="Source Sans Pro" panose="020B0503030403020204" pitchFamily="34" charset="0"/>
              </a:rPr>
              <a:t> </a:t>
            </a:r>
            <a:r>
              <a:rPr lang="pl-PL" sz="2400" b="1" dirty="0" err="1">
                <a:solidFill>
                  <a:schemeClr val="accent4"/>
                </a:solidFill>
                <a:latin typeface="Source Sans Pro" panose="020B0503030403020204" pitchFamily="34" charset="0"/>
              </a:rPr>
              <a:t>edita</a:t>
            </a:r>
            <a:r>
              <a:rPr lang="pl-PL" sz="2400" b="1" dirty="0">
                <a:solidFill>
                  <a:schemeClr val="accent4"/>
                </a:solidFill>
                <a:latin typeface="Source Sans Pro" panose="020B0503030403020204" pitchFamily="34" charset="0"/>
              </a:rPr>
              <a:t> </a:t>
            </a:r>
            <a:r>
              <a:rPr lang="pl-PL" sz="2400" b="1" dirty="0" err="1">
                <a:solidFill>
                  <a:schemeClr val="accent4"/>
                </a:solidFill>
                <a:latin typeface="Source Sans Pro" panose="020B0503030403020204" pitchFamily="34" charset="0"/>
              </a:rPr>
              <a:t>distinctio</a:t>
            </a:r>
            <a:r>
              <a:rPr lang="pl-PL" sz="2400" b="1" dirty="0">
                <a:solidFill>
                  <a:schemeClr val="accent4"/>
                </a:solidFill>
                <a:latin typeface="Source Sans Pro" panose="020B0503030403020204" pitchFamily="34" charset="0"/>
              </a:rPr>
              <a:t>. Nam </a:t>
            </a:r>
            <a:r>
              <a:rPr lang="pl-PL" sz="2400" b="1" dirty="0" err="1">
                <a:solidFill>
                  <a:schemeClr val="accent4"/>
                </a:solidFill>
                <a:latin typeface="Source Sans Pro" panose="020B0503030403020204" pitchFamily="34" charset="0"/>
              </a:rPr>
              <a:t>libero</a:t>
            </a:r>
            <a:r>
              <a:rPr lang="pl-PL" sz="2400" b="1" dirty="0">
                <a:solidFill>
                  <a:schemeClr val="accent4"/>
                </a:solidFill>
                <a:latin typeface="Source Sans Pro" panose="020B0503030403020204" pitchFamily="34" charset="0"/>
              </a:rPr>
              <a:t> tempore, cum </a:t>
            </a:r>
            <a:r>
              <a:rPr lang="pl-PL" sz="2400" b="1" dirty="0" err="1">
                <a:solidFill>
                  <a:schemeClr val="accent4"/>
                </a:solidFill>
                <a:latin typeface="Source Sans Pro" panose="020B0503030403020204" pitchFamily="34" charset="0"/>
              </a:rPr>
              <a:t>soluta</a:t>
            </a:r>
            <a:r>
              <a:rPr lang="pl-PL" sz="2400" b="1" dirty="0">
                <a:solidFill>
                  <a:schemeClr val="accent4"/>
                </a:solidFill>
                <a:latin typeface="Source Sans Pro" panose="020B0503030403020204" pitchFamily="34" charset="0"/>
              </a:rPr>
              <a:t> nobis </a:t>
            </a:r>
            <a:r>
              <a:rPr lang="pl-PL" sz="2400" b="1" dirty="0" err="1">
                <a:solidFill>
                  <a:schemeClr val="accent4"/>
                </a:solidFill>
                <a:latin typeface="Source Sans Pro" panose="020B0503030403020204" pitchFamily="34" charset="0"/>
              </a:rPr>
              <a:t>est</a:t>
            </a:r>
            <a:r>
              <a:rPr lang="pl-PL" sz="2400" b="1" dirty="0">
                <a:solidFill>
                  <a:schemeClr val="accent4"/>
                </a:solidFill>
                <a:latin typeface="Source Sans Pro" panose="020B0503030403020204" pitchFamily="34" charset="0"/>
              </a:rPr>
              <a:t> </a:t>
            </a:r>
            <a:r>
              <a:rPr lang="pl-PL" sz="2400" b="1" dirty="0" err="1">
                <a:solidFill>
                  <a:schemeClr val="accent4"/>
                </a:solidFill>
                <a:latin typeface="Source Sans Pro" panose="020B0503030403020204" pitchFamily="34" charset="0"/>
              </a:rPr>
              <a:t>eligendi</a:t>
            </a:r>
            <a:r>
              <a:rPr lang="pl-PL" sz="2400" b="1" dirty="0">
                <a:solidFill>
                  <a:schemeClr val="accent4"/>
                </a:solidFill>
                <a:latin typeface="Source Sans Pro" panose="020B0503030403020204" pitchFamily="34" charset="0"/>
              </a:rPr>
              <a:t> </a:t>
            </a:r>
            <a:r>
              <a:rPr lang="pl-PL" sz="2400" b="1" dirty="0" err="1">
                <a:solidFill>
                  <a:schemeClr val="accent4"/>
                </a:solidFill>
                <a:latin typeface="Source Sans Pro" panose="020B0503030403020204" pitchFamily="34" charset="0"/>
              </a:rPr>
              <a:t>optio</a:t>
            </a:r>
            <a:r>
              <a:rPr lang="pl-PL" sz="2400" b="1" dirty="0">
                <a:solidFill>
                  <a:schemeClr val="accent4"/>
                </a:solidFill>
                <a:latin typeface="Source Sans Pro" panose="020B0503030403020204" pitchFamily="34" charset="0"/>
              </a:rPr>
              <a:t>, </a:t>
            </a:r>
            <a:r>
              <a:rPr lang="pl-PL" sz="2400" b="1" dirty="0" err="1">
                <a:solidFill>
                  <a:schemeClr val="accent4"/>
                </a:solidFill>
                <a:latin typeface="Source Sans Pro" panose="020B0503030403020204" pitchFamily="34" charset="0"/>
              </a:rPr>
              <a:t>cumque</a:t>
            </a:r>
            <a:r>
              <a:rPr lang="pl-PL" sz="2400" b="1" dirty="0">
                <a:solidFill>
                  <a:schemeClr val="accent4"/>
                </a:solidFill>
                <a:latin typeface="Source Sans Pro" panose="020B0503030403020204" pitchFamily="34" charset="0"/>
              </a:rPr>
              <a:t> nihil </a:t>
            </a:r>
            <a:r>
              <a:rPr lang="pl-PL" sz="2400" b="1" dirty="0" err="1">
                <a:solidFill>
                  <a:schemeClr val="accent4"/>
                </a:solidFill>
                <a:latin typeface="Source Sans Pro" panose="020B0503030403020204" pitchFamily="34" charset="0"/>
              </a:rPr>
              <a:t>impedit</a:t>
            </a:r>
            <a:r>
              <a:rPr lang="pl-PL" sz="2400" b="1" dirty="0">
                <a:solidFill>
                  <a:schemeClr val="accent4"/>
                </a:solidFill>
                <a:latin typeface="Source Sans Pro" panose="020B0503030403020204" pitchFamily="34" charset="0"/>
              </a:rPr>
              <a:t>, quo minus id, </a:t>
            </a:r>
            <a:r>
              <a:rPr lang="pl-PL" sz="2400" b="1" dirty="0" err="1">
                <a:solidFill>
                  <a:schemeClr val="accent4"/>
                </a:solidFill>
                <a:latin typeface="Source Sans Pro" panose="020B0503030403020204" pitchFamily="34" charset="0"/>
              </a:rPr>
              <a:t>quod</a:t>
            </a:r>
            <a:r>
              <a:rPr lang="pl-PL" sz="2400" b="1" dirty="0">
                <a:solidFill>
                  <a:schemeClr val="accent4"/>
                </a:solidFill>
                <a:latin typeface="Source Sans Pro" panose="020B0503030403020204" pitchFamily="34" charset="0"/>
              </a:rPr>
              <a:t> </a:t>
            </a:r>
            <a:r>
              <a:rPr lang="pl-PL" sz="2400" b="1" dirty="0" err="1">
                <a:solidFill>
                  <a:schemeClr val="accent4"/>
                </a:solidFill>
                <a:latin typeface="Source Sans Pro" panose="020B0503030403020204" pitchFamily="34" charset="0"/>
              </a:rPr>
              <a:t>maxime</a:t>
            </a:r>
            <a:r>
              <a:rPr lang="pl-PL" sz="2400" b="1" dirty="0">
                <a:solidFill>
                  <a:schemeClr val="accent4"/>
                </a:solidFill>
                <a:latin typeface="Source Sans Pro" panose="020B0503030403020204" pitchFamily="34" charset="0"/>
              </a:rPr>
              <a:t> </a:t>
            </a:r>
          </a:p>
          <a:p>
            <a:endParaRPr lang="pl-PL" sz="2100" dirty="0">
              <a:latin typeface="Source Sans Pro Light" panose="020B0403030403020204" pitchFamily="34" charset="0"/>
            </a:endParaRPr>
          </a:p>
          <a:p>
            <a:r>
              <a:rPr lang="pl-PL" sz="2100" dirty="0">
                <a:latin typeface="Source Sans Pro Light" panose="020B0403030403020204" pitchFamily="34" charset="0"/>
              </a:rPr>
              <a:t>[32] </a:t>
            </a:r>
            <a:r>
              <a:rPr lang="pl-PL" sz="2100" dirty="0" err="1">
                <a:latin typeface="Source Sans Pro Light" panose="020B0403030403020204" pitchFamily="34" charset="0"/>
              </a:rPr>
              <a:t>Sed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ut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perspiciatis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unde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omnis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iste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natus</a:t>
            </a:r>
            <a:r>
              <a:rPr lang="pl-PL" sz="2100" dirty="0">
                <a:latin typeface="Source Sans Pro Light" panose="020B0403030403020204" pitchFamily="34" charset="0"/>
              </a:rPr>
              <a:t> error sit </a:t>
            </a:r>
            <a:r>
              <a:rPr lang="pl-PL" sz="2100" dirty="0" err="1">
                <a:latin typeface="Source Sans Pro Light" panose="020B0403030403020204" pitchFamily="34" charset="0"/>
              </a:rPr>
              <a:t>voluptatem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accusantium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doloremque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laudantium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totam</a:t>
            </a:r>
            <a:r>
              <a:rPr lang="pl-PL" sz="2100" dirty="0">
                <a:latin typeface="Source Sans Pro Light" panose="020B0403030403020204" pitchFamily="34" charset="0"/>
              </a:rPr>
              <a:t> rem </a:t>
            </a:r>
            <a:r>
              <a:rPr lang="pl-PL" sz="2100" dirty="0" err="1">
                <a:latin typeface="Source Sans Pro Light" panose="020B0403030403020204" pitchFamily="34" charset="0"/>
              </a:rPr>
              <a:t>aperiam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eaque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ipsa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quae</a:t>
            </a:r>
            <a:r>
              <a:rPr lang="pl-PL" sz="2100" dirty="0">
                <a:latin typeface="Source Sans Pro Light" panose="020B0403030403020204" pitchFamily="34" charset="0"/>
              </a:rPr>
              <a:t> ab illo </a:t>
            </a:r>
            <a:r>
              <a:rPr lang="pl-PL" sz="2100" dirty="0" err="1">
                <a:latin typeface="Source Sans Pro Light" panose="020B0403030403020204" pitchFamily="34" charset="0"/>
              </a:rPr>
              <a:t>inventore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veritatis</a:t>
            </a:r>
            <a:r>
              <a:rPr lang="pl-PL" sz="2100" dirty="0">
                <a:latin typeface="Source Sans Pro Light" panose="020B0403030403020204" pitchFamily="34" charset="0"/>
              </a:rPr>
              <a:t> et quasi </a:t>
            </a:r>
            <a:r>
              <a:rPr lang="pl-PL" sz="2100" dirty="0" err="1">
                <a:latin typeface="Source Sans Pro Light" panose="020B0403030403020204" pitchFamily="34" charset="0"/>
              </a:rPr>
              <a:t>architecto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beatae</a:t>
            </a:r>
            <a:r>
              <a:rPr lang="pl-PL" sz="2100" dirty="0">
                <a:latin typeface="Source Sans Pro Light" panose="020B0403030403020204" pitchFamily="34" charset="0"/>
              </a:rPr>
              <a:t> vitae dicta </a:t>
            </a:r>
            <a:r>
              <a:rPr lang="pl-PL" sz="2100" dirty="0" err="1">
                <a:latin typeface="Source Sans Pro Light" panose="020B0403030403020204" pitchFamily="34" charset="0"/>
              </a:rPr>
              <a:t>sunt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explicabo</a:t>
            </a:r>
            <a:r>
              <a:rPr lang="pl-PL" sz="2100" dirty="0">
                <a:latin typeface="Source Sans Pro Light" panose="020B0403030403020204" pitchFamily="34" charset="0"/>
              </a:rPr>
              <a:t>. </a:t>
            </a:r>
            <a:r>
              <a:rPr lang="pl-PL" sz="2100" dirty="0" err="1">
                <a:latin typeface="Source Sans Pro Light" panose="020B0403030403020204" pitchFamily="34" charset="0"/>
              </a:rPr>
              <a:t>Nemo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enim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ipsam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voluptatem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quia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voluptas</a:t>
            </a:r>
            <a:r>
              <a:rPr lang="pl-PL" sz="2100" dirty="0">
                <a:latin typeface="Source Sans Pro Light" panose="020B0403030403020204" pitchFamily="34" charset="0"/>
              </a:rPr>
              <a:t> sit, </a:t>
            </a:r>
            <a:r>
              <a:rPr lang="pl-PL" sz="2100" dirty="0" err="1">
                <a:latin typeface="Source Sans Pro Light" panose="020B0403030403020204" pitchFamily="34" charset="0"/>
              </a:rPr>
              <a:t>aspernatur</a:t>
            </a:r>
            <a:r>
              <a:rPr lang="pl-PL" sz="2100" dirty="0">
                <a:latin typeface="Source Sans Pro Light" panose="020B0403030403020204" pitchFamily="34" charset="0"/>
              </a:rPr>
              <a:t> aut </a:t>
            </a:r>
            <a:r>
              <a:rPr lang="pl-PL" sz="2100" dirty="0" err="1">
                <a:latin typeface="Source Sans Pro Light" panose="020B0403030403020204" pitchFamily="34" charset="0"/>
              </a:rPr>
              <a:t>odit</a:t>
            </a:r>
            <a:r>
              <a:rPr lang="pl-PL" sz="2100" dirty="0">
                <a:latin typeface="Source Sans Pro Light" panose="020B0403030403020204" pitchFamily="34" charset="0"/>
              </a:rPr>
              <a:t> aut </a:t>
            </a:r>
            <a:r>
              <a:rPr lang="pl-PL" sz="2100" dirty="0" err="1">
                <a:latin typeface="Source Sans Pro Light" panose="020B0403030403020204" pitchFamily="34" charset="0"/>
              </a:rPr>
              <a:t>fugit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sed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quia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consequuntur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magni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dolores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eos</a:t>
            </a:r>
            <a:r>
              <a:rPr lang="pl-PL" sz="2100" dirty="0">
                <a:latin typeface="Source Sans Pro Light" panose="020B0403030403020204" pitchFamily="34" charset="0"/>
              </a:rPr>
              <a:t>, qui </a:t>
            </a:r>
            <a:r>
              <a:rPr lang="pl-PL" sz="2100" dirty="0" err="1">
                <a:latin typeface="Source Sans Pro Light" panose="020B0403030403020204" pitchFamily="34" charset="0"/>
              </a:rPr>
              <a:t>ratione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voluptatem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sequi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nesciunt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neque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porro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quisquam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est</a:t>
            </a:r>
            <a:r>
              <a:rPr lang="pl-PL" sz="2100" dirty="0">
                <a:latin typeface="Source Sans Pro Light" panose="020B0403030403020204" pitchFamily="34" charset="0"/>
              </a:rPr>
              <a:t>, qui </a:t>
            </a:r>
            <a:r>
              <a:rPr lang="pl-PL" sz="2100" dirty="0" err="1">
                <a:latin typeface="Source Sans Pro Light" panose="020B0403030403020204" pitchFamily="34" charset="0"/>
              </a:rPr>
              <a:t>dolorem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ipsum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quia</a:t>
            </a:r>
            <a:r>
              <a:rPr lang="pl-PL" sz="2100" dirty="0">
                <a:latin typeface="Source Sans Pro Light" panose="020B0403030403020204" pitchFamily="34" charset="0"/>
              </a:rPr>
              <a:t> </a:t>
            </a:r>
            <a:r>
              <a:rPr lang="pl-PL" sz="2100" dirty="0" err="1">
                <a:latin typeface="Source Sans Pro Light" panose="020B0403030403020204" pitchFamily="34" charset="0"/>
              </a:rPr>
              <a:t>dolor</a:t>
            </a:r>
            <a:r>
              <a:rPr lang="pl-PL" sz="2100" dirty="0">
                <a:latin typeface="Source Sans Pro Light" panose="020B0403030403020204" pitchFamily="34" charset="0"/>
              </a:rPr>
              <a:t> sit, </a:t>
            </a:r>
            <a:r>
              <a:rPr lang="pl-PL" sz="2100" dirty="0" err="1">
                <a:latin typeface="Source Sans Pro Light" panose="020B0403030403020204" pitchFamily="34" charset="0"/>
              </a:rPr>
              <a:t>amet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consectetur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adipisci</a:t>
            </a:r>
            <a:r>
              <a:rPr lang="pl-PL" sz="2100" dirty="0">
                <a:latin typeface="Source Sans Pro Light" panose="020B0403030403020204" pitchFamily="34" charset="0"/>
              </a:rPr>
              <a:t> </a:t>
            </a:r>
            <a:r>
              <a:rPr lang="pl-PL" sz="2100" dirty="0" err="1">
                <a:latin typeface="Source Sans Pro Light" panose="020B0403030403020204" pitchFamily="34" charset="0"/>
              </a:rPr>
              <a:t>velit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sed</a:t>
            </a:r>
            <a:r>
              <a:rPr lang="pl-PL" sz="2100" dirty="0">
                <a:latin typeface="Source Sans Pro Light" panose="020B0403030403020204" pitchFamily="34" charset="0"/>
              </a:rPr>
              <a:t> </a:t>
            </a:r>
            <a:r>
              <a:rPr lang="pl-PL" sz="2100" dirty="0" err="1">
                <a:latin typeface="Source Sans Pro Light" panose="020B0403030403020204" pitchFamily="34" charset="0"/>
              </a:rPr>
              <a:t>quia</a:t>
            </a:r>
            <a:r>
              <a:rPr lang="pl-PL" sz="2100" dirty="0">
                <a:latin typeface="Source Sans Pro Light" panose="020B0403030403020204" pitchFamily="34" charset="0"/>
              </a:rPr>
              <a:t> non </a:t>
            </a:r>
            <a:r>
              <a:rPr lang="pl-PL" sz="2100" dirty="0" err="1">
                <a:latin typeface="Source Sans Pro Light" panose="020B0403030403020204" pitchFamily="34" charset="0"/>
              </a:rPr>
              <a:t>numquam</a:t>
            </a:r>
            <a:r>
              <a:rPr lang="pl-PL" sz="2100" dirty="0">
                <a:latin typeface="Source Sans Pro Light" panose="020B0403030403020204" pitchFamily="34" charset="0"/>
              </a:rPr>
              <a:t> </a:t>
            </a:r>
            <a:r>
              <a:rPr lang="pl-PL" sz="2100" dirty="0" err="1">
                <a:latin typeface="Source Sans Pro Light" panose="020B0403030403020204" pitchFamily="34" charset="0"/>
              </a:rPr>
              <a:t>eius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modi</a:t>
            </a:r>
            <a:r>
              <a:rPr lang="pl-PL" sz="2100" dirty="0">
                <a:latin typeface="Source Sans Pro Light" panose="020B0403030403020204" pitchFamily="34" charset="0"/>
              </a:rPr>
              <a:t> </a:t>
            </a:r>
            <a:r>
              <a:rPr lang="pl-PL" sz="2100" dirty="0" err="1">
                <a:latin typeface="Source Sans Pro Light" panose="020B0403030403020204" pitchFamily="34" charset="0"/>
              </a:rPr>
              <a:t>tempora</a:t>
            </a:r>
            <a:r>
              <a:rPr lang="pl-PL" sz="2100" dirty="0">
                <a:latin typeface="Source Sans Pro Light" panose="020B0403030403020204" pitchFamily="34" charset="0"/>
              </a:rPr>
              <a:t> </a:t>
            </a:r>
            <a:r>
              <a:rPr lang="pl-PL" sz="2100" dirty="0" err="1">
                <a:latin typeface="Source Sans Pro Light" panose="020B0403030403020204" pitchFamily="34" charset="0"/>
              </a:rPr>
              <a:t>incidunt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ut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labore</a:t>
            </a:r>
            <a:r>
              <a:rPr lang="pl-PL" sz="2100" dirty="0">
                <a:latin typeface="Source Sans Pro Light" panose="020B0403030403020204" pitchFamily="34" charset="0"/>
              </a:rPr>
              <a:t> et </a:t>
            </a:r>
            <a:r>
              <a:rPr lang="pl-PL" sz="2100" dirty="0" err="1">
                <a:latin typeface="Source Sans Pro Light" panose="020B0403030403020204" pitchFamily="34" charset="0"/>
              </a:rPr>
              <a:t>dolore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magnam</a:t>
            </a:r>
            <a:r>
              <a:rPr lang="pl-PL" sz="2100" dirty="0">
                <a:latin typeface="Source Sans Pro Light" panose="020B0403030403020204" pitchFamily="34" charset="0"/>
              </a:rPr>
              <a:t> </a:t>
            </a:r>
            <a:r>
              <a:rPr lang="pl-PL" sz="2100" dirty="0" err="1">
                <a:latin typeface="Source Sans Pro Light" panose="020B0403030403020204" pitchFamily="34" charset="0"/>
              </a:rPr>
              <a:t>aliquam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quaerat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voluptatem</a:t>
            </a:r>
            <a:r>
              <a:rPr lang="pl-PL" sz="2100" dirty="0">
                <a:latin typeface="Source Sans Pro Light" panose="020B0403030403020204" pitchFamily="34" charset="0"/>
              </a:rPr>
              <a:t>. </a:t>
            </a:r>
            <a:r>
              <a:rPr lang="pl-PL" sz="2100" dirty="0" err="1">
                <a:latin typeface="Source Sans Pro Light" panose="020B0403030403020204" pitchFamily="34" charset="0"/>
              </a:rPr>
              <a:t>Ut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enim</a:t>
            </a:r>
            <a:r>
              <a:rPr lang="pl-PL" sz="2100" dirty="0">
                <a:latin typeface="Source Sans Pro Light" panose="020B0403030403020204" pitchFamily="34" charset="0"/>
              </a:rPr>
              <a:t> ad minima </a:t>
            </a:r>
            <a:r>
              <a:rPr lang="pl-PL" sz="2100" dirty="0" err="1">
                <a:latin typeface="Source Sans Pro Light" panose="020B0403030403020204" pitchFamily="34" charset="0"/>
              </a:rPr>
              <a:t>veniam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quis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nostrum</a:t>
            </a:r>
            <a:r>
              <a:rPr lang="pl-PL" sz="2100" dirty="0">
                <a:latin typeface="Source Sans Pro Light" panose="020B0403030403020204" pitchFamily="34" charset="0"/>
              </a:rPr>
              <a:t> </a:t>
            </a:r>
            <a:r>
              <a:rPr lang="pl-PL" sz="2100" dirty="0" err="1">
                <a:latin typeface="Source Sans Pro Light" panose="020B0403030403020204" pitchFamily="34" charset="0"/>
              </a:rPr>
              <a:t>exercitationem</a:t>
            </a:r>
            <a:r>
              <a:rPr lang="pl-PL" sz="2100" dirty="0">
                <a:latin typeface="Source Sans Pro Light" panose="020B0403030403020204" pitchFamily="34" charset="0"/>
              </a:rPr>
              <a:t> </a:t>
            </a:r>
            <a:r>
              <a:rPr lang="pl-PL" sz="2100" dirty="0" err="1">
                <a:latin typeface="Source Sans Pro Light" panose="020B0403030403020204" pitchFamily="34" charset="0"/>
              </a:rPr>
              <a:t>ullam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corporis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suscipit</a:t>
            </a:r>
            <a:r>
              <a:rPr lang="pl-PL" sz="2100" dirty="0">
                <a:latin typeface="Source Sans Pro Light" panose="020B0403030403020204" pitchFamily="34" charset="0"/>
              </a:rPr>
              <a:t> </a:t>
            </a:r>
            <a:r>
              <a:rPr lang="pl-PL" sz="2100" dirty="0" err="1">
                <a:latin typeface="Source Sans Pro Light" panose="020B0403030403020204" pitchFamily="34" charset="0"/>
              </a:rPr>
              <a:t>laboriosam</a:t>
            </a:r>
            <a:r>
              <a:rPr lang="pl-PL" sz="2100" dirty="0">
                <a:latin typeface="Source Sans Pro Light" panose="020B0403030403020204" pitchFamily="34" charset="0"/>
              </a:rPr>
              <a:t>, </a:t>
            </a:r>
            <a:r>
              <a:rPr lang="pl-PL" sz="2100" dirty="0" err="1">
                <a:latin typeface="Source Sans Pro Light" panose="020B0403030403020204" pitchFamily="34" charset="0"/>
              </a:rPr>
              <a:t>nisi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ut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aliquid</a:t>
            </a:r>
            <a:r>
              <a:rPr lang="pl-PL" sz="2100" dirty="0">
                <a:latin typeface="Source Sans Pro Light" panose="020B0403030403020204" pitchFamily="34" charset="0"/>
              </a:rPr>
              <a:t> ex </a:t>
            </a:r>
            <a:r>
              <a:rPr lang="pl-PL" sz="2100" dirty="0" err="1">
                <a:latin typeface="Source Sans Pro Light" panose="020B0403030403020204" pitchFamily="34" charset="0"/>
              </a:rPr>
              <a:t>ea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commodi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consequatur</a:t>
            </a:r>
            <a:r>
              <a:rPr lang="pl-PL" sz="2100" dirty="0">
                <a:latin typeface="Source Sans Pro Light" panose="020B0403030403020204" pitchFamily="34" charset="0"/>
              </a:rPr>
              <a:t>? </a:t>
            </a:r>
            <a:r>
              <a:rPr lang="pl-PL" sz="2100" dirty="0" err="1">
                <a:latin typeface="Source Sans Pro Light" panose="020B0403030403020204" pitchFamily="34" charset="0"/>
              </a:rPr>
              <a:t>Quis</a:t>
            </a:r>
            <a:r>
              <a:rPr lang="pl-PL" sz="2100" dirty="0">
                <a:latin typeface="Source Sans Pro Light" panose="020B0403030403020204" pitchFamily="34" charset="0"/>
              </a:rPr>
              <a:t> autem vel </a:t>
            </a:r>
            <a:r>
              <a:rPr lang="pl-PL" sz="2100" dirty="0" err="1">
                <a:latin typeface="Source Sans Pro Light" panose="020B0403030403020204" pitchFamily="34" charset="0"/>
              </a:rPr>
              <a:t>eum</a:t>
            </a:r>
            <a:r>
              <a:rPr lang="pl-PL" sz="2100" dirty="0">
                <a:latin typeface="Source Sans Pro Light" panose="020B0403030403020204" pitchFamily="34" charset="0"/>
              </a:rPr>
              <a:t> iure </a:t>
            </a:r>
            <a:r>
              <a:rPr lang="pl-PL" sz="2100" dirty="0" err="1">
                <a:latin typeface="Source Sans Pro Light" panose="020B0403030403020204" pitchFamily="34" charset="0"/>
              </a:rPr>
              <a:t>reprehenderit</a:t>
            </a:r>
            <a:r>
              <a:rPr lang="pl-PL" sz="2100" dirty="0">
                <a:latin typeface="Source Sans Pro Light" panose="020B0403030403020204" pitchFamily="34" charset="0"/>
              </a:rPr>
              <a:t>, qui in </a:t>
            </a:r>
            <a:r>
              <a:rPr lang="pl-PL" sz="2100" dirty="0" err="1">
                <a:latin typeface="Source Sans Pro Light" panose="020B0403030403020204" pitchFamily="34" charset="0"/>
              </a:rPr>
              <a:t>ea</a:t>
            </a:r>
            <a:r>
              <a:rPr lang="pl-PL" sz="2100" dirty="0">
                <a:latin typeface="Source Sans Pro Light" panose="020B0403030403020204" pitchFamily="34" charset="0"/>
              </a:rPr>
              <a:t> </a:t>
            </a:r>
            <a:r>
              <a:rPr lang="pl-PL" sz="2100" dirty="0" err="1">
                <a:latin typeface="Source Sans Pro Light" panose="020B0403030403020204" pitchFamily="34" charset="0"/>
              </a:rPr>
              <a:t>voluptate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velit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molestias</a:t>
            </a:r>
            <a:r>
              <a:rPr lang="pl-PL" sz="2100" dirty="0">
                <a:latin typeface="Source Sans Pro Light" panose="020B0403030403020204" pitchFamily="34" charset="0"/>
              </a:rPr>
              <a:t> </a:t>
            </a:r>
            <a:r>
              <a:rPr lang="pl-PL" sz="2100" dirty="0" err="1">
                <a:latin typeface="Source Sans Pro Light" panose="020B0403030403020204" pitchFamily="34" charset="0"/>
              </a:rPr>
              <a:t>excepturi</a:t>
            </a:r>
            <a:r>
              <a:rPr lang="pl-PL" sz="2100" dirty="0">
                <a:latin typeface="Source Sans Pro Light" panose="020B0403030403020204" pitchFamily="34" charset="0"/>
              </a:rPr>
              <a:t> </a:t>
            </a:r>
            <a:r>
              <a:rPr lang="pl-PL" sz="2100" dirty="0" err="1">
                <a:latin typeface="Source Sans Pro Light" panose="020B0403030403020204" pitchFamily="34" charset="0"/>
              </a:rPr>
              <a:t>sint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obcaecati</a:t>
            </a:r>
            <a:r>
              <a:rPr lang="pl-PL" sz="2100" dirty="0">
                <a:latin typeface="Source Sans Pro Light" panose="020B0403030403020204" pitchFamily="34" charset="0"/>
              </a:rPr>
              <a:t> </a:t>
            </a:r>
            <a:r>
              <a:rPr lang="pl-PL" sz="2100" dirty="0" err="1">
                <a:latin typeface="Source Sans Pro Light" panose="020B0403030403020204" pitchFamily="34" charset="0"/>
              </a:rPr>
              <a:t>cupiditate</a:t>
            </a:r>
            <a:r>
              <a:rPr lang="pl-PL" sz="2100" dirty="0">
                <a:latin typeface="Source Sans Pro Light" panose="020B0403030403020204" pitchFamily="34" charset="0"/>
              </a:rPr>
              <a:t> non provident, </a:t>
            </a:r>
            <a:r>
              <a:rPr lang="pl-PL" sz="2100" dirty="0" err="1">
                <a:latin typeface="Source Sans Pro Light" panose="020B0403030403020204" pitchFamily="34" charset="0"/>
              </a:rPr>
              <a:t>similique</a:t>
            </a:r>
            <a:r>
              <a:rPr lang="pl-PL" sz="2100" dirty="0">
                <a:latin typeface="Source Sans Pro Light" panose="020B0403030403020204" pitchFamily="34" charset="0"/>
              </a:rPr>
              <a:t> </a:t>
            </a:r>
            <a:r>
              <a:rPr lang="pl-PL" sz="2100" dirty="0" err="1">
                <a:latin typeface="Source Sans Pro Light" panose="020B0403030403020204" pitchFamily="34" charset="0"/>
              </a:rPr>
              <a:t>sunt</a:t>
            </a:r>
            <a:r>
              <a:rPr lang="pl-PL" sz="2100" dirty="0">
                <a:latin typeface="Source Sans Pro Light" panose="020B0403030403020204" pitchFamily="34" charset="0"/>
              </a:rPr>
              <a:t> in culpa, qui </a:t>
            </a:r>
            <a:r>
              <a:rPr lang="pl-PL" sz="2100" dirty="0" err="1">
                <a:latin typeface="Source Sans Pro Light" panose="020B0403030403020204" pitchFamily="34" charset="0"/>
              </a:rPr>
              <a:t>officia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deserunt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placeat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facere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possimus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omnis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voluptas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assumenda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est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omnis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dolor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repellendus</a:t>
            </a:r>
            <a:r>
              <a:rPr lang="pl-PL" sz="2100" dirty="0">
                <a:latin typeface="Source Sans Pro Light" panose="020B0403030403020204" pitchFamily="34" charset="0"/>
              </a:rPr>
              <a:t>. </a:t>
            </a:r>
            <a:r>
              <a:rPr lang="pl-PL" sz="2100" dirty="0" err="1">
                <a:latin typeface="Source Sans Pro Light" panose="020B0403030403020204" pitchFamily="34" charset="0"/>
              </a:rPr>
              <a:t>Temporibus</a:t>
            </a:r>
            <a:r>
              <a:rPr lang="pl-PL" sz="2100" dirty="0">
                <a:latin typeface="Source Sans Pro Light" panose="020B0403030403020204" pitchFamily="34" charset="0"/>
              </a:rPr>
              <a:t> autem </a:t>
            </a:r>
            <a:r>
              <a:rPr lang="pl-PL" sz="2100" dirty="0" err="1">
                <a:latin typeface="Source Sans Pro Light" panose="020B0403030403020204" pitchFamily="34" charset="0"/>
              </a:rPr>
              <a:t>quibusdam</a:t>
            </a:r>
            <a:r>
              <a:rPr lang="pl-PL" sz="2100" dirty="0">
                <a:latin typeface="Source Sans Pro Light" panose="020B0403030403020204" pitchFamily="34" charset="0"/>
              </a:rPr>
              <a:t> et aut </a:t>
            </a:r>
            <a:r>
              <a:rPr lang="pl-PL" sz="2100" dirty="0" err="1">
                <a:latin typeface="Source Sans Pro Light" panose="020B0403030403020204" pitchFamily="34" charset="0"/>
              </a:rPr>
              <a:t>officiis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debitis</a:t>
            </a:r>
            <a:r>
              <a:rPr lang="pl-PL" sz="2100" dirty="0">
                <a:latin typeface="Source Sans Pro Light" panose="020B0403030403020204" pitchFamily="34" charset="0"/>
              </a:rPr>
              <a:t> aut rerum </a:t>
            </a:r>
            <a:r>
              <a:rPr lang="pl-PL" sz="2100" dirty="0" err="1">
                <a:latin typeface="Source Sans Pro Light" panose="020B0403030403020204" pitchFamily="34" charset="0"/>
              </a:rPr>
              <a:t>necessitatibus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saepe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eveniet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ut</a:t>
            </a:r>
            <a:r>
              <a:rPr lang="pl-PL" sz="2100" dirty="0">
                <a:latin typeface="Source Sans Pro Light" panose="020B0403030403020204" pitchFamily="34" charset="0"/>
              </a:rPr>
              <a:t> et </a:t>
            </a:r>
            <a:r>
              <a:rPr lang="pl-PL" sz="2100" dirty="0" err="1">
                <a:latin typeface="Source Sans Pro Light" panose="020B0403030403020204" pitchFamily="34" charset="0"/>
              </a:rPr>
              <a:t>voluptates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repudiandae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sint</a:t>
            </a:r>
            <a:r>
              <a:rPr lang="pl-PL" sz="2100" dirty="0">
                <a:latin typeface="Source Sans Pro Light" panose="020B0403030403020204" pitchFamily="34" charset="0"/>
              </a:rPr>
              <a:t> et </a:t>
            </a:r>
            <a:r>
              <a:rPr lang="pl-PL" sz="2100" dirty="0" err="1">
                <a:latin typeface="Source Sans Pro Light" panose="020B0403030403020204" pitchFamily="34" charset="0"/>
              </a:rPr>
              <a:t>molestiae</a:t>
            </a:r>
            <a:r>
              <a:rPr lang="pl-PL" sz="2100" dirty="0">
                <a:latin typeface="Source Sans Pro Light" panose="020B0403030403020204" pitchFamily="34" charset="0"/>
              </a:rPr>
              <a:t> non </a:t>
            </a:r>
            <a:r>
              <a:rPr lang="pl-PL" sz="2100" dirty="0" err="1">
                <a:latin typeface="Source Sans Pro Light" panose="020B0403030403020204" pitchFamily="34" charset="0"/>
              </a:rPr>
              <a:t>recusandae</a:t>
            </a:r>
            <a:r>
              <a:rPr lang="pl-PL" sz="2100" dirty="0">
                <a:latin typeface="Source Sans Pro Light" panose="020B0403030403020204" pitchFamily="34" charset="0"/>
              </a:rPr>
              <a:t>. </a:t>
            </a:r>
            <a:r>
              <a:rPr lang="pl-PL" sz="2100" dirty="0" err="1">
                <a:latin typeface="Source Sans Pro Light" panose="020B0403030403020204" pitchFamily="34" charset="0"/>
              </a:rPr>
              <a:t>Itaque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earum</a:t>
            </a:r>
            <a:r>
              <a:rPr lang="pl-PL" sz="2100" dirty="0">
                <a:latin typeface="Source Sans Pro Light" panose="020B0403030403020204" pitchFamily="34" charset="0"/>
              </a:rPr>
              <a:t> rerum hic </a:t>
            </a:r>
            <a:r>
              <a:rPr lang="pl-PL" sz="2100" dirty="0" err="1">
                <a:latin typeface="Source Sans Pro Light" panose="020B0403030403020204" pitchFamily="34" charset="0"/>
              </a:rPr>
              <a:t>tenetur</a:t>
            </a:r>
            <a:r>
              <a:rPr lang="pl-PL" sz="2100" dirty="0">
                <a:latin typeface="Source Sans Pro Light" panose="020B0403030403020204" pitchFamily="34" charset="0"/>
              </a:rPr>
              <a:t> a </a:t>
            </a:r>
            <a:r>
              <a:rPr lang="pl-PL" sz="2100" dirty="0" err="1">
                <a:latin typeface="Source Sans Pro Light" panose="020B0403030403020204" pitchFamily="34" charset="0"/>
              </a:rPr>
              <a:t>sapiente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delectus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ut</a:t>
            </a:r>
            <a:r>
              <a:rPr lang="pl-PL" sz="2100" dirty="0">
                <a:latin typeface="Source Sans Pro Light" panose="020B0403030403020204" pitchFamily="34" charset="0"/>
              </a:rPr>
              <a:t> aut </a:t>
            </a:r>
            <a:r>
              <a:rPr lang="pl-PL" sz="2100" dirty="0" err="1">
                <a:latin typeface="Source Sans Pro Light" panose="020B0403030403020204" pitchFamily="34" charset="0"/>
              </a:rPr>
              <a:t>reiciendis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voluptatibus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maiores</a:t>
            </a:r>
            <a:r>
              <a:rPr lang="pl-PL" sz="2100" dirty="0">
                <a:latin typeface="Source Sans Pro Light" panose="020B0403030403020204" pitchFamily="34" charset="0"/>
              </a:rPr>
              <a:t> alias </a:t>
            </a:r>
            <a:r>
              <a:rPr lang="pl-PL" sz="2100" dirty="0" err="1">
                <a:latin typeface="Source Sans Pro Light" panose="020B0403030403020204" pitchFamily="34" charset="0"/>
              </a:rPr>
              <a:t>consequatur</a:t>
            </a:r>
            <a:r>
              <a:rPr lang="pl-PL" sz="2100" dirty="0">
                <a:latin typeface="Source Sans Pro Light" panose="020B0403030403020204" pitchFamily="34" charset="0"/>
              </a:rPr>
              <a:t> aut </a:t>
            </a:r>
            <a:r>
              <a:rPr lang="pl-PL" sz="2100" dirty="0" err="1">
                <a:latin typeface="Source Sans Pro Light" panose="020B0403030403020204" pitchFamily="34" charset="0"/>
              </a:rPr>
              <a:t>perferendis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doloribus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asperiores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repellat</a:t>
            </a:r>
            <a:r>
              <a:rPr lang="pl-PL" sz="2100" dirty="0">
                <a:latin typeface="Source Sans Pro Light" panose="020B0403030403020204" pitchFamily="34" charset="0"/>
              </a:rPr>
              <a:t>.</a:t>
            </a:r>
          </a:p>
          <a:p>
            <a:r>
              <a:rPr lang="pl-PL" sz="2100" dirty="0" err="1">
                <a:latin typeface="Source Sans Pro Light" panose="020B0403030403020204" pitchFamily="34" charset="0"/>
              </a:rPr>
              <a:t>Lorem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ipsum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dolor</a:t>
            </a:r>
            <a:r>
              <a:rPr lang="pl-PL" sz="2100" dirty="0">
                <a:latin typeface="Source Sans Pro Light" panose="020B0403030403020204" pitchFamily="34" charset="0"/>
              </a:rPr>
              <a:t> sit </a:t>
            </a:r>
            <a:r>
              <a:rPr lang="pl-PL" sz="2100" dirty="0" err="1">
                <a:latin typeface="Source Sans Pro Light" panose="020B0403030403020204" pitchFamily="34" charset="0"/>
              </a:rPr>
              <a:t>amet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consectetur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adipiscing</a:t>
            </a:r>
            <a:r>
              <a:rPr lang="pl-PL" sz="2100" dirty="0">
                <a:latin typeface="Source Sans Pro Light" panose="020B0403030403020204" pitchFamily="34" charset="0"/>
              </a:rPr>
              <a:t> elit, </a:t>
            </a:r>
            <a:r>
              <a:rPr lang="pl-PL" sz="2100" dirty="0" err="1">
                <a:latin typeface="Source Sans Pro Light" panose="020B0403030403020204" pitchFamily="34" charset="0"/>
              </a:rPr>
              <a:t>sed</a:t>
            </a:r>
            <a:r>
              <a:rPr lang="pl-PL" sz="2100" dirty="0">
                <a:latin typeface="Source Sans Pro Light" panose="020B0403030403020204" pitchFamily="34" charset="0"/>
              </a:rPr>
              <a:t> do </a:t>
            </a:r>
            <a:r>
              <a:rPr lang="pl-PL" sz="2100" dirty="0" err="1">
                <a:latin typeface="Source Sans Pro Light" panose="020B0403030403020204" pitchFamily="34" charset="0"/>
              </a:rPr>
              <a:t>eiusmod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tempor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incididunt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ut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labore</a:t>
            </a:r>
            <a:r>
              <a:rPr lang="pl-PL" sz="2100" dirty="0">
                <a:latin typeface="Source Sans Pro Light" panose="020B0403030403020204" pitchFamily="34" charset="0"/>
              </a:rPr>
              <a:t> et </a:t>
            </a:r>
            <a:r>
              <a:rPr lang="pl-PL" sz="2100" dirty="0" err="1">
                <a:latin typeface="Source Sans Pro Light" panose="020B0403030403020204" pitchFamily="34" charset="0"/>
              </a:rPr>
              <a:t>dolore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magna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aliqua</a:t>
            </a:r>
            <a:r>
              <a:rPr lang="pl-PL" sz="2100" dirty="0">
                <a:latin typeface="Source Sans Pro Light" panose="020B0403030403020204" pitchFamily="34" charset="0"/>
              </a:rPr>
              <a:t>. </a:t>
            </a:r>
            <a:r>
              <a:rPr lang="pl-PL" sz="2100" dirty="0" err="1">
                <a:latin typeface="Source Sans Pro Light" panose="020B0403030403020204" pitchFamily="34" charset="0"/>
              </a:rPr>
              <a:t>Ut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enim</a:t>
            </a:r>
            <a:r>
              <a:rPr lang="pl-PL" sz="2100" dirty="0">
                <a:latin typeface="Source Sans Pro Light" panose="020B0403030403020204" pitchFamily="34" charset="0"/>
              </a:rPr>
              <a:t> ad </a:t>
            </a:r>
            <a:r>
              <a:rPr lang="pl-PL" sz="2100" dirty="0" err="1">
                <a:latin typeface="Source Sans Pro Light" panose="020B0403030403020204" pitchFamily="34" charset="0"/>
              </a:rPr>
              <a:t>minim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veniam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quis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nostrud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exercitation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ullamco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laboris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nisi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ut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aliquip</a:t>
            </a:r>
            <a:r>
              <a:rPr lang="pl-PL" sz="2100" dirty="0">
                <a:latin typeface="Source Sans Pro Light" panose="020B0403030403020204" pitchFamily="34" charset="0"/>
              </a:rPr>
              <a:t> ex </a:t>
            </a:r>
            <a:r>
              <a:rPr lang="pl-PL" sz="2100" dirty="0" err="1">
                <a:latin typeface="Source Sans Pro Light" panose="020B0403030403020204" pitchFamily="34" charset="0"/>
              </a:rPr>
              <a:t>ea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commodo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consequat</a:t>
            </a:r>
            <a:r>
              <a:rPr lang="pl-PL" sz="2100" dirty="0">
                <a:latin typeface="Source Sans Pro Light" panose="020B0403030403020204" pitchFamily="34" charset="0"/>
              </a:rPr>
              <a:t>. </a:t>
            </a:r>
            <a:r>
              <a:rPr lang="pl-PL" sz="2100" dirty="0" err="1">
                <a:latin typeface="Source Sans Pro Light" panose="020B0403030403020204" pitchFamily="34" charset="0"/>
              </a:rPr>
              <a:t>Duis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aute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irure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dolor</a:t>
            </a:r>
            <a:r>
              <a:rPr lang="pl-PL" sz="2100" dirty="0">
                <a:latin typeface="Source Sans Pro Light" panose="020B0403030403020204" pitchFamily="34" charset="0"/>
              </a:rPr>
              <a:t> in </a:t>
            </a:r>
            <a:r>
              <a:rPr lang="pl-PL" sz="2100" dirty="0" err="1">
                <a:latin typeface="Source Sans Pro Light" panose="020B0403030403020204" pitchFamily="34" charset="0"/>
              </a:rPr>
              <a:t>reprehenderit</a:t>
            </a:r>
            <a:r>
              <a:rPr lang="pl-PL" sz="2100" dirty="0">
                <a:latin typeface="Source Sans Pro Light" panose="020B0403030403020204" pitchFamily="34" charset="0"/>
              </a:rPr>
              <a:t> in </a:t>
            </a:r>
            <a:r>
              <a:rPr lang="pl-PL" sz="2100" dirty="0" err="1">
                <a:latin typeface="Source Sans Pro Light" panose="020B0403030403020204" pitchFamily="34" charset="0"/>
              </a:rPr>
              <a:t>voluptate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velit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esse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cillum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dolore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eu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fugiat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nulla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pariatur</a:t>
            </a:r>
            <a:r>
              <a:rPr lang="pl-PL" sz="2100" dirty="0">
                <a:latin typeface="Source Sans Pro Light" panose="020B0403030403020204" pitchFamily="34" charset="0"/>
              </a:rPr>
              <a:t>. </a:t>
            </a:r>
            <a:r>
              <a:rPr lang="pl-PL" sz="2100" dirty="0" err="1">
                <a:latin typeface="Source Sans Pro Light" panose="020B0403030403020204" pitchFamily="34" charset="0"/>
              </a:rPr>
              <a:t>Excepteur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sint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occaecat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cupidatat</a:t>
            </a:r>
            <a:r>
              <a:rPr lang="pl-PL" sz="2100" dirty="0">
                <a:latin typeface="Source Sans Pro Light" panose="020B0403030403020204" pitchFamily="34" charset="0"/>
              </a:rPr>
              <a:t> non </a:t>
            </a:r>
            <a:r>
              <a:rPr lang="pl-PL" sz="2100" dirty="0" err="1">
                <a:latin typeface="Source Sans Pro Light" panose="020B0403030403020204" pitchFamily="34" charset="0"/>
              </a:rPr>
              <a:t>proident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sunt</a:t>
            </a:r>
            <a:r>
              <a:rPr lang="pl-PL" sz="2100" dirty="0">
                <a:latin typeface="Source Sans Pro Light" panose="020B0403030403020204" pitchFamily="34" charset="0"/>
              </a:rPr>
              <a:t> in culpa qui </a:t>
            </a:r>
            <a:r>
              <a:rPr lang="pl-PL" sz="2100" dirty="0" err="1">
                <a:latin typeface="Source Sans Pro Light" panose="020B0403030403020204" pitchFamily="34" charset="0"/>
              </a:rPr>
              <a:t>officia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deserunt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mollit</a:t>
            </a:r>
            <a:r>
              <a:rPr lang="pl-PL" sz="2100" dirty="0">
                <a:latin typeface="Source Sans Pro Light" panose="020B0403030403020204" pitchFamily="34" charset="0"/>
              </a:rPr>
              <a:t> anim id </a:t>
            </a:r>
            <a:r>
              <a:rPr lang="pl-PL" sz="2100" dirty="0" err="1">
                <a:latin typeface="Source Sans Pro Light" panose="020B0403030403020204" pitchFamily="34" charset="0"/>
              </a:rPr>
              <a:t>est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laborum</a:t>
            </a:r>
            <a:endParaRPr lang="pl-PL" sz="2100" dirty="0">
              <a:latin typeface="Source Sans Pro Light" panose="020B0403030403020204" pitchFamily="34" charset="0"/>
            </a:endParaRPr>
          </a:p>
          <a:p>
            <a:r>
              <a:rPr lang="pl-PL" sz="2100" dirty="0">
                <a:latin typeface="Source Sans Pro Light" panose="020B0403030403020204" pitchFamily="34" charset="0"/>
              </a:rPr>
              <a:t>[32] </a:t>
            </a:r>
            <a:r>
              <a:rPr lang="pl-PL" sz="2100" dirty="0" err="1">
                <a:latin typeface="Source Sans Pro Light" panose="020B0403030403020204" pitchFamily="34" charset="0"/>
              </a:rPr>
              <a:t>Sed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ut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perspiciatis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unde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omnis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iste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natus</a:t>
            </a:r>
            <a:r>
              <a:rPr lang="pl-PL" sz="2100" dirty="0">
                <a:latin typeface="Source Sans Pro Light" panose="020B0403030403020204" pitchFamily="34" charset="0"/>
              </a:rPr>
              <a:t> error sit </a:t>
            </a:r>
            <a:r>
              <a:rPr lang="pl-PL" sz="2100" dirty="0" err="1">
                <a:latin typeface="Source Sans Pro Light" panose="020B0403030403020204" pitchFamily="34" charset="0"/>
              </a:rPr>
              <a:t>voluptatem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accusantium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doloremque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laudantium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totam</a:t>
            </a:r>
            <a:r>
              <a:rPr lang="pl-PL" sz="2100" dirty="0">
                <a:latin typeface="Source Sans Pro Light" panose="020B0403030403020204" pitchFamily="34" charset="0"/>
              </a:rPr>
              <a:t> rem </a:t>
            </a:r>
            <a:r>
              <a:rPr lang="pl-PL" sz="2100" dirty="0" err="1">
                <a:latin typeface="Source Sans Pro Light" panose="020B0403030403020204" pitchFamily="34" charset="0"/>
              </a:rPr>
              <a:t>aperiam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eaque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ipsa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quae</a:t>
            </a:r>
            <a:r>
              <a:rPr lang="pl-PL" sz="2100" dirty="0">
                <a:latin typeface="Source Sans Pro Light" panose="020B0403030403020204" pitchFamily="34" charset="0"/>
              </a:rPr>
              <a:t> ab illo </a:t>
            </a:r>
            <a:r>
              <a:rPr lang="pl-PL" sz="2100" dirty="0" err="1">
                <a:latin typeface="Source Sans Pro Light" panose="020B0403030403020204" pitchFamily="34" charset="0"/>
              </a:rPr>
              <a:t>inventore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veritatis</a:t>
            </a:r>
            <a:r>
              <a:rPr lang="pl-PL" sz="2100" dirty="0">
                <a:latin typeface="Source Sans Pro Light" panose="020B0403030403020204" pitchFamily="34" charset="0"/>
              </a:rPr>
              <a:t> et quasi </a:t>
            </a:r>
            <a:r>
              <a:rPr lang="pl-PL" sz="2100" dirty="0" err="1">
                <a:latin typeface="Source Sans Pro Light" panose="020B0403030403020204" pitchFamily="34" charset="0"/>
              </a:rPr>
              <a:t>architecto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beatae</a:t>
            </a:r>
            <a:r>
              <a:rPr lang="pl-PL" sz="2100" dirty="0">
                <a:latin typeface="Source Sans Pro Light" panose="020B0403030403020204" pitchFamily="34" charset="0"/>
              </a:rPr>
              <a:t> vitae dicta </a:t>
            </a:r>
            <a:r>
              <a:rPr lang="pl-PL" sz="2100" dirty="0" err="1">
                <a:latin typeface="Source Sans Pro Light" panose="020B0403030403020204" pitchFamily="34" charset="0"/>
              </a:rPr>
              <a:t>sunt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explicabo</a:t>
            </a:r>
            <a:r>
              <a:rPr lang="pl-PL" sz="2100" dirty="0">
                <a:latin typeface="Source Sans Pro Light" panose="020B0403030403020204" pitchFamily="34" charset="0"/>
              </a:rPr>
              <a:t>. </a:t>
            </a:r>
            <a:r>
              <a:rPr lang="pl-PL" sz="2100" dirty="0" err="1">
                <a:latin typeface="Source Sans Pro Light" panose="020B0403030403020204" pitchFamily="34" charset="0"/>
              </a:rPr>
              <a:t>Nemo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enim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ipsam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voluptatem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quia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voluptas</a:t>
            </a:r>
            <a:r>
              <a:rPr lang="pl-PL" sz="2100" dirty="0">
                <a:latin typeface="Source Sans Pro Light" panose="020B0403030403020204" pitchFamily="34" charset="0"/>
              </a:rPr>
              <a:t> sit, </a:t>
            </a:r>
            <a:r>
              <a:rPr lang="pl-PL" sz="2100" dirty="0" err="1">
                <a:latin typeface="Source Sans Pro Light" panose="020B0403030403020204" pitchFamily="34" charset="0"/>
              </a:rPr>
              <a:t>aspernatur</a:t>
            </a:r>
            <a:r>
              <a:rPr lang="pl-PL" sz="2100" dirty="0">
                <a:latin typeface="Source Sans Pro Light" panose="020B0403030403020204" pitchFamily="34" charset="0"/>
              </a:rPr>
              <a:t> aut </a:t>
            </a:r>
            <a:r>
              <a:rPr lang="pl-PL" sz="2100" dirty="0" err="1">
                <a:latin typeface="Source Sans Pro Light" panose="020B0403030403020204" pitchFamily="34" charset="0"/>
              </a:rPr>
              <a:t>odit</a:t>
            </a:r>
            <a:r>
              <a:rPr lang="pl-PL" sz="2100" dirty="0">
                <a:latin typeface="Source Sans Pro Light" panose="020B0403030403020204" pitchFamily="34" charset="0"/>
              </a:rPr>
              <a:t> aut </a:t>
            </a:r>
            <a:r>
              <a:rPr lang="pl-PL" sz="2100" dirty="0" err="1">
                <a:latin typeface="Source Sans Pro Light" panose="020B0403030403020204" pitchFamily="34" charset="0"/>
              </a:rPr>
              <a:t>fugit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sed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quia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consequuntur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magni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dolores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eos</a:t>
            </a:r>
            <a:r>
              <a:rPr lang="pl-PL" sz="2100" dirty="0">
                <a:latin typeface="Source Sans Pro Light" panose="020B0403030403020204" pitchFamily="34" charset="0"/>
              </a:rPr>
              <a:t>, qui </a:t>
            </a:r>
            <a:r>
              <a:rPr lang="pl-PL" sz="2100" dirty="0" err="1">
                <a:latin typeface="Source Sans Pro Light" panose="020B0403030403020204" pitchFamily="34" charset="0"/>
              </a:rPr>
              <a:t>ratione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voluptatem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sequi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nesciunt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neque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porro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quisquam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est</a:t>
            </a:r>
            <a:r>
              <a:rPr lang="pl-PL" sz="2100" dirty="0">
                <a:latin typeface="Source Sans Pro Light" panose="020B0403030403020204" pitchFamily="34" charset="0"/>
              </a:rPr>
              <a:t>, qui </a:t>
            </a:r>
            <a:r>
              <a:rPr lang="pl-PL" sz="2100" dirty="0" err="1">
                <a:latin typeface="Source Sans Pro Light" panose="020B0403030403020204" pitchFamily="34" charset="0"/>
              </a:rPr>
              <a:t>dolorem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ipsum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quia</a:t>
            </a:r>
            <a:r>
              <a:rPr lang="pl-PL" sz="2100" dirty="0">
                <a:latin typeface="Source Sans Pro Light" panose="020B0403030403020204" pitchFamily="34" charset="0"/>
              </a:rPr>
              <a:t> </a:t>
            </a:r>
            <a:r>
              <a:rPr lang="pl-PL" sz="2100" dirty="0" err="1">
                <a:latin typeface="Source Sans Pro Light" panose="020B0403030403020204" pitchFamily="34" charset="0"/>
              </a:rPr>
              <a:t>dolor</a:t>
            </a:r>
            <a:r>
              <a:rPr lang="pl-PL" sz="2100" dirty="0">
                <a:latin typeface="Source Sans Pro Light" panose="020B0403030403020204" pitchFamily="34" charset="0"/>
              </a:rPr>
              <a:t> sit, </a:t>
            </a:r>
            <a:r>
              <a:rPr lang="pl-PL" sz="2100" dirty="0" err="1">
                <a:latin typeface="Source Sans Pro Light" panose="020B0403030403020204" pitchFamily="34" charset="0"/>
              </a:rPr>
              <a:t>amet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consectetur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adipisci</a:t>
            </a:r>
            <a:r>
              <a:rPr lang="pl-PL" sz="2100" dirty="0">
                <a:latin typeface="Source Sans Pro Light" panose="020B0403030403020204" pitchFamily="34" charset="0"/>
              </a:rPr>
              <a:t> </a:t>
            </a:r>
            <a:r>
              <a:rPr lang="pl-PL" sz="2100" dirty="0" err="1">
                <a:latin typeface="Source Sans Pro Light" panose="020B0403030403020204" pitchFamily="34" charset="0"/>
              </a:rPr>
              <a:t>velit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sed</a:t>
            </a:r>
            <a:r>
              <a:rPr lang="pl-PL" sz="2100" dirty="0">
                <a:latin typeface="Source Sans Pro Light" panose="020B0403030403020204" pitchFamily="34" charset="0"/>
              </a:rPr>
              <a:t> </a:t>
            </a:r>
            <a:r>
              <a:rPr lang="pl-PL" sz="2100" dirty="0" err="1">
                <a:latin typeface="Source Sans Pro Light" panose="020B0403030403020204" pitchFamily="34" charset="0"/>
              </a:rPr>
              <a:t>quia</a:t>
            </a:r>
            <a:r>
              <a:rPr lang="pl-PL" sz="2100" dirty="0">
                <a:latin typeface="Source Sans Pro Light" panose="020B0403030403020204" pitchFamily="34" charset="0"/>
              </a:rPr>
              <a:t> non </a:t>
            </a:r>
            <a:r>
              <a:rPr lang="pl-PL" sz="2100" dirty="0" err="1">
                <a:latin typeface="Source Sans Pro Light" panose="020B0403030403020204" pitchFamily="34" charset="0"/>
              </a:rPr>
              <a:t>numquam</a:t>
            </a:r>
            <a:r>
              <a:rPr lang="pl-PL" sz="2100" dirty="0">
                <a:latin typeface="Source Sans Pro Light" panose="020B0403030403020204" pitchFamily="34" charset="0"/>
              </a:rPr>
              <a:t> </a:t>
            </a:r>
            <a:r>
              <a:rPr lang="pl-PL" sz="2100" dirty="0" err="1">
                <a:latin typeface="Source Sans Pro Light" panose="020B0403030403020204" pitchFamily="34" charset="0"/>
              </a:rPr>
              <a:t>eius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modi</a:t>
            </a:r>
            <a:r>
              <a:rPr lang="pl-PL" sz="2100" dirty="0">
                <a:latin typeface="Source Sans Pro Light" panose="020B0403030403020204" pitchFamily="34" charset="0"/>
              </a:rPr>
              <a:t> </a:t>
            </a:r>
            <a:r>
              <a:rPr lang="pl-PL" sz="2100" dirty="0" err="1">
                <a:latin typeface="Source Sans Pro Light" panose="020B0403030403020204" pitchFamily="34" charset="0"/>
              </a:rPr>
              <a:t>tempora</a:t>
            </a:r>
            <a:r>
              <a:rPr lang="pl-PL" sz="2100" dirty="0">
                <a:latin typeface="Source Sans Pro Light" panose="020B0403030403020204" pitchFamily="34" charset="0"/>
              </a:rPr>
              <a:t> </a:t>
            </a:r>
            <a:r>
              <a:rPr lang="pl-PL" sz="2100" dirty="0" err="1">
                <a:latin typeface="Source Sans Pro Light" panose="020B0403030403020204" pitchFamily="34" charset="0"/>
              </a:rPr>
              <a:t>incidunt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ut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labore</a:t>
            </a:r>
            <a:r>
              <a:rPr lang="pl-PL" sz="2100" dirty="0">
                <a:latin typeface="Source Sans Pro Light" panose="020B0403030403020204" pitchFamily="34" charset="0"/>
              </a:rPr>
              <a:t> et </a:t>
            </a:r>
            <a:r>
              <a:rPr lang="pl-PL" sz="2100" dirty="0" err="1">
                <a:latin typeface="Source Sans Pro Light" panose="020B0403030403020204" pitchFamily="34" charset="0"/>
              </a:rPr>
              <a:t>dolore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magnam</a:t>
            </a:r>
            <a:r>
              <a:rPr lang="pl-PL" sz="2100" dirty="0">
                <a:latin typeface="Source Sans Pro Light" panose="020B0403030403020204" pitchFamily="34" charset="0"/>
              </a:rPr>
              <a:t> </a:t>
            </a:r>
            <a:r>
              <a:rPr lang="pl-PL" sz="2100" dirty="0" err="1">
                <a:latin typeface="Source Sans Pro Light" panose="020B0403030403020204" pitchFamily="34" charset="0"/>
              </a:rPr>
              <a:t>aliquam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quaerat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voluptatem</a:t>
            </a:r>
            <a:r>
              <a:rPr lang="pl-PL" sz="2100" dirty="0">
                <a:latin typeface="Source Sans Pro Light" panose="020B0403030403020204" pitchFamily="34" charset="0"/>
              </a:rPr>
              <a:t>. </a:t>
            </a:r>
            <a:r>
              <a:rPr lang="pl-PL" sz="2100" dirty="0" err="1">
                <a:latin typeface="Source Sans Pro Light" panose="020B0403030403020204" pitchFamily="34" charset="0"/>
              </a:rPr>
              <a:t>Ut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enim</a:t>
            </a:r>
            <a:r>
              <a:rPr lang="pl-PL" sz="2100" dirty="0">
                <a:latin typeface="Source Sans Pro Light" panose="020B0403030403020204" pitchFamily="34" charset="0"/>
              </a:rPr>
              <a:t> ad minima </a:t>
            </a:r>
            <a:r>
              <a:rPr lang="pl-PL" sz="2100" dirty="0" err="1">
                <a:latin typeface="Source Sans Pro Light" panose="020B0403030403020204" pitchFamily="34" charset="0"/>
              </a:rPr>
              <a:t>veniam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quis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nostrum</a:t>
            </a:r>
            <a:r>
              <a:rPr lang="pl-PL" sz="2100" dirty="0">
                <a:latin typeface="Source Sans Pro Light" panose="020B0403030403020204" pitchFamily="34" charset="0"/>
              </a:rPr>
              <a:t> </a:t>
            </a:r>
            <a:r>
              <a:rPr lang="pl-PL" sz="2100" dirty="0" err="1">
                <a:latin typeface="Source Sans Pro Light" panose="020B0403030403020204" pitchFamily="34" charset="0"/>
              </a:rPr>
              <a:t>exercitationem</a:t>
            </a:r>
            <a:r>
              <a:rPr lang="pl-PL" sz="2100" dirty="0">
                <a:latin typeface="Source Sans Pro Light" panose="020B0403030403020204" pitchFamily="34" charset="0"/>
              </a:rPr>
              <a:t> </a:t>
            </a:r>
            <a:r>
              <a:rPr lang="pl-PL" sz="2100" dirty="0" err="1">
                <a:latin typeface="Source Sans Pro Light" panose="020B0403030403020204" pitchFamily="34" charset="0"/>
              </a:rPr>
              <a:t>ullam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corporis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suscipit</a:t>
            </a:r>
            <a:r>
              <a:rPr lang="pl-PL" sz="2100" dirty="0">
                <a:latin typeface="Source Sans Pro Light" panose="020B0403030403020204" pitchFamily="34" charset="0"/>
              </a:rPr>
              <a:t> </a:t>
            </a:r>
            <a:r>
              <a:rPr lang="pl-PL" sz="2100" dirty="0" err="1">
                <a:latin typeface="Source Sans Pro Light" panose="020B0403030403020204" pitchFamily="34" charset="0"/>
              </a:rPr>
              <a:t>laboriosam</a:t>
            </a:r>
            <a:r>
              <a:rPr lang="pl-PL" sz="2100" dirty="0">
                <a:latin typeface="Source Sans Pro Light" panose="020B0403030403020204" pitchFamily="34" charset="0"/>
              </a:rPr>
              <a:t>, </a:t>
            </a:r>
            <a:r>
              <a:rPr lang="pl-PL" sz="2100" dirty="0" err="1">
                <a:latin typeface="Source Sans Pro Light" panose="020B0403030403020204" pitchFamily="34" charset="0"/>
              </a:rPr>
              <a:t>nisi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ut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aliquid</a:t>
            </a:r>
            <a:r>
              <a:rPr lang="pl-PL" sz="2100" dirty="0">
                <a:latin typeface="Source Sans Pro Light" panose="020B0403030403020204" pitchFamily="34" charset="0"/>
              </a:rPr>
              <a:t> ex </a:t>
            </a:r>
            <a:r>
              <a:rPr lang="pl-PL" sz="2100" dirty="0" err="1">
                <a:latin typeface="Source Sans Pro Light" panose="020B0403030403020204" pitchFamily="34" charset="0"/>
              </a:rPr>
              <a:t>ea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commodi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consequatur</a:t>
            </a:r>
            <a:r>
              <a:rPr lang="pl-PL" sz="2100" dirty="0">
                <a:latin typeface="Source Sans Pro Light" panose="020B0403030403020204" pitchFamily="34" charset="0"/>
              </a:rPr>
              <a:t>? </a:t>
            </a:r>
            <a:r>
              <a:rPr lang="pl-PL" sz="2100" dirty="0" err="1">
                <a:latin typeface="Source Sans Pro Light" panose="020B0403030403020204" pitchFamily="34" charset="0"/>
              </a:rPr>
              <a:t>Quis</a:t>
            </a:r>
            <a:r>
              <a:rPr lang="pl-PL" sz="2100" dirty="0">
                <a:latin typeface="Source Sans Pro Light" panose="020B0403030403020204" pitchFamily="34" charset="0"/>
              </a:rPr>
              <a:t> autem vel </a:t>
            </a:r>
            <a:r>
              <a:rPr lang="pl-PL" sz="2100" dirty="0" err="1">
                <a:latin typeface="Source Sans Pro Light" panose="020B0403030403020204" pitchFamily="34" charset="0"/>
              </a:rPr>
              <a:t>eum</a:t>
            </a:r>
            <a:r>
              <a:rPr lang="pl-PL" sz="2100" dirty="0">
                <a:latin typeface="Source Sans Pro Light" panose="020B0403030403020204" pitchFamily="34" charset="0"/>
              </a:rPr>
              <a:t> iure </a:t>
            </a:r>
            <a:r>
              <a:rPr lang="pl-PL" sz="2100" dirty="0" err="1">
                <a:latin typeface="Source Sans Pro Light" panose="020B0403030403020204" pitchFamily="34" charset="0"/>
              </a:rPr>
              <a:t>reprehenderit</a:t>
            </a:r>
            <a:r>
              <a:rPr lang="pl-PL" sz="2100" dirty="0">
                <a:latin typeface="Source Sans Pro Light" panose="020B0403030403020204" pitchFamily="34" charset="0"/>
              </a:rPr>
              <a:t>, qui in </a:t>
            </a:r>
            <a:r>
              <a:rPr lang="pl-PL" sz="2100" dirty="0" err="1">
                <a:latin typeface="Source Sans Pro Light" panose="020B0403030403020204" pitchFamily="34" charset="0"/>
              </a:rPr>
              <a:t>ea</a:t>
            </a:r>
            <a:r>
              <a:rPr lang="pl-PL" sz="2100" dirty="0">
                <a:latin typeface="Source Sans Pro Light" panose="020B0403030403020204" pitchFamily="34" charset="0"/>
              </a:rPr>
              <a:t> </a:t>
            </a:r>
            <a:r>
              <a:rPr lang="pl-PL" sz="2100" dirty="0" err="1">
                <a:latin typeface="Source Sans Pro Light" panose="020B0403030403020204" pitchFamily="34" charset="0"/>
              </a:rPr>
              <a:t>voluptate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velit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molestias</a:t>
            </a:r>
            <a:r>
              <a:rPr lang="pl-PL" sz="2100" dirty="0">
                <a:latin typeface="Source Sans Pro Light" panose="020B0403030403020204" pitchFamily="34" charset="0"/>
              </a:rPr>
              <a:t> </a:t>
            </a:r>
            <a:r>
              <a:rPr lang="pl-PL" sz="2100" dirty="0" err="1">
                <a:latin typeface="Source Sans Pro Light" panose="020B0403030403020204" pitchFamily="34" charset="0"/>
              </a:rPr>
              <a:t>excepturi</a:t>
            </a:r>
            <a:r>
              <a:rPr lang="pl-PL" sz="2100" dirty="0">
                <a:latin typeface="Source Sans Pro Light" panose="020B0403030403020204" pitchFamily="34" charset="0"/>
              </a:rPr>
              <a:t> </a:t>
            </a:r>
            <a:r>
              <a:rPr lang="pl-PL" sz="2100" dirty="0" err="1">
                <a:latin typeface="Source Sans Pro Light" panose="020B0403030403020204" pitchFamily="34" charset="0"/>
              </a:rPr>
              <a:t>sint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obcaecati</a:t>
            </a:r>
            <a:r>
              <a:rPr lang="pl-PL" sz="2100" dirty="0">
                <a:latin typeface="Source Sans Pro Light" panose="020B0403030403020204" pitchFamily="34" charset="0"/>
              </a:rPr>
              <a:t> </a:t>
            </a:r>
            <a:r>
              <a:rPr lang="pl-PL" sz="2100" dirty="0" err="1">
                <a:latin typeface="Source Sans Pro Light" panose="020B0403030403020204" pitchFamily="34" charset="0"/>
              </a:rPr>
              <a:t>cupiditate</a:t>
            </a:r>
            <a:r>
              <a:rPr lang="pl-PL" sz="2100" dirty="0">
                <a:latin typeface="Source Sans Pro Light" panose="020B0403030403020204" pitchFamily="34" charset="0"/>
              </a:rPr>
              <a:t> non provident, </a:t>
            </a:r>
            <a:r>
              <a:rPr lang="pl-PL" sz="2100" dirty="0" err="1">
                <a:latin typeface="Source Sans Pro Light" panose="020B0403030403020204" pitchFamily="34" charset="0"/>
              </a:rPr>
              <a:t>similique</a:t>
            </a:r>
            <a:r>
              <a:rPr lang="pl-PL" sz="2100" dirty="0">
                <a:latin typeface="Source Sans Pro Light" panose="020B0403030403020204" pitchFamily="34" charset="0"/>
              </a:rPr>
              <a:t> </a:t>
            </a:r>
            <a:r>
              <a:rPr lang="pl-PL" sz="2100" dirty="0" err="1">
                <a:latin typeface="Source Sans Pro Light" panose="020B0403030403020204" pitchFamily="34" charset="0"/>
              </a:rPr>
              <a:t>sunt</a:t>
            </a:r>
            <a:r>
              <a:rPr lang="pl-PL" sz="2100" dirty="0">
                <a:latin typeface="Source Sans Pro Light" panose="020B0403030403020204" pitchFamily="34" charset="0"/>
              </a:rPr>
              <a:t> in culpa, qui </a:t>
            </a:r>
            <a:r>
              <a:rPr lang="pl-PL" sz="2100" dirty="0" err="1">
                <a:latin typeface="Source Sans Pro Light" panose="020B0403030403020204" pitchFamily="34" charset="0"/>
              </a:rPr>
              <a:t>officia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deserunt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mollitia</a:t>
            </a:r>
            <a:r>
              <a:rPr lang="pl-PL" sz="2100" dirty="0">
                <a:latin typeface="Source Sans Pro Light" panose="020B0403030403020204" pitchFamily="34" charset="0"/>
              </a:rPr>
              <a:t> </a:t>
            </a:r>
            <a:r>
              <a:rPr lang="pl-PL" sz="2100" dirty="0" err="1">
                <a:latin typeface="Source Sans Pro Light" panose="020B0403030403020204" pitchFamily="34" charset="0"/>
              </a:rPr>
              <a:t>animi</a:t>
            </a:r>
            <a:r>
              <a:rPr lang="pl-PL" sz="2100" dirty="0">
                <a:latin typeface="Source Sans Pro Light" panose="020B0403030403020204" pitchFamily="34" charset="0"/>
              </a:rPr>
              <a:t>, id </a:t>
            </a:r>
            <a:r>
              <a:rPr lang="pl-PL" sz="2100" dirty="0" err="1">
                <a:latin typeface="Source Sans Pro Light" panose="020B0403030403020204" pitchFamily="34" charset="0"/>
              </a:rPr>
              <a:t>est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laborum</a:t>
            </a:r>
            <a:r>
              <a:rPr lang="pl-PL" sz="2100" dirty="0">
                <a:latin typeface="Source Sans Pro Light" panose="020B0403030403020204" pitchFamily="34" charset="0"/>
              </a:rPr>
              <a:t> et </a:t>
            </a:r>
            <a:r>
              <a:rPr lang="pl-PL" sz="2100" dirty="0" err="1">
                <a:latin typeface="Source Sans Pro Light" panose="020B0403030403020204" pitchFamily="34" charset="0"/>
              </a:rPr>
              <a:t>dolorum</a:t>
            </a:r>
            <a:r>
              <a:rPr lang="pl-PL" sz="2100" dirty="0">
                <a:latin typeface="Source Sans Pro Light" panose="020B0403030403020204" pitchFamily="34" charset="0"/>
              </a:rPr>
              <a:t> fuga. Et </a:t>
            </a:r>
            <a:r>
              <a:rPr lang="pl-PL" sz="2100" dirty="0" err="1">
                <a:latin typeface="Source Sans Pro Light" panose="020B0403030403020204" pitchFamily="34" charset="0"/>
              </a:rPr>
              <a:t>harum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quidem</a:t>
            </a:r>
            <a:r>
              <a:rPr lang="pl-PL" sz="2100" dirty="0">
                <a:latin typeface="Source Sans Pro Light" panose="020B0403030403020204" pitchFamily="34" charset="0"/>
              </a:rPr>
              <a:t> rerum </a:t>
            </a:r>
            <a:r>
              <a:rPr lang="pl-PL" sz="2100" dirty="0" err="1">
                <a:latin typeface="Source Sans Pro Light" panose="020B0403030403020204" pitchFamily="34" charset="0"/>
              </a:rPr>
              <a:t>facilis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est</a:t>
            </a:r>
            <a:r>
              <a:rPr lang="pl-PL" sz="2100" dirty="0">
                <a:latin typeface="Source Sans Pro Light" panose="020B0403030403020204" pitchFamily="34" charset="0"/>
              </a:rPr>
              <a:t> et </a:t>
            </a:r>
            <a:r>
              <a:rPr lang="pl-PL" sz="2100" dirty="0" err="1">
                <a:latin typeface="Source Sans Pro Light" panose="020B0403030403020204" pitchFamily="34" charset="0"/>
              </a:rPr>
              <a:t>expesse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quam</a:t>
            </a:r>
            <a:r>
              <a:rPr lang="pl-PL" sz="2100" dirty="0">
                <a:latin typeface="Source Sans Pro Light" panose="020B0403030403020204" pitchFamily="34" charset="0"/>
              </a:rPr>
              <a:t> nihil </a:t>
            </a:r>
            <a:r>
              <a:rPr lang="pl-PL" sz="2100" dirty="0" err="1">
                <a:latin typeface="Source Sans Pro Light" panose="020B0403030403020204" pitchFamily="34" charset="0"/>
              </a:rPr>
              <a:t>molestiae</a:t>
            </a:r>
            <a:r>
              <a:rPr lang="pl-PL" sz="2100" dirty="0">
                <a:latin typeface="Source Sans Pro Light" panose="020B0403030403020204" pitchFamily="34" charset="0"/>
              </a:rPr>
              <a:t> </a:t>
            </a:r>
            <a:r>
              <a:rPr lang="pl-PL" sz="2100" dirty="0" err="1">
                <a:latin typeface="Source Sans Pro Light" panose="020B0403030403020204" pitchFamily="34" charset="0"/>
              </a:rPr>
              <a:t>consequatur</a:t>
            </a:r>
            <a:r>
              <a:rPr lang="pl-PL" sz="2100" dirty="0">
                <a:latin typeface="Source Sans Pro Light" panose="020B0403030403020204" pitchFamily="34" charset="0"/>
              </a:rPr>
              <a:t>, vel </a:t>
            </a:r>
            <a:r>
              <a:rPr lang="pl-PL" sz="2100" dirty="0" err="1">
                <a:latin typeface="Source Sans Pro Light" panose="020B0403030403020204" pitchFamily="34" charset="0"/>
              </a:rPr>
              <a:t>illum</a:t>
            </a:r>
            <a:r>
              <a:rPr lang="pl-PL" sz="2100" dirty="0">
                <a:latin typeface="Source Sans Pro Light" panose="020B0403030403020204" pitchFamily="34" charset="0"/>
              </a:rPr>
              <a:t>, qui </a:t>
            </a:r>
            <a:r>
              <a:rPr lang="pl-PL" sz="2100" dirty="0" err="1">
                <a:latin typeface="Source Sans Pro Light" panose="020B0403030403020204" pitchFamily="34" charset="0"/>
              </a:rPr>
              <a:t>dolorem</a:t>
            </a:r>
            <a:r>
              <a:rPr lang="pl-PL" sz="2100" dirty="0">
                <a:latin typeface="Source Sans Pro Light" panose="020B0403030403020204" pitchFamily="34" charset="0"/>
              </a:rPr>
              <a:t> </a:t>
            </a:r>
            <a:r>
              <a:rPr lang="pl-PL" sz="2100" dirty="0" err="1">
                <a:latin typeface="Source Sans Pro Light" panose="020B0403030403020204" pitchFamily="34" charset="0"/>
              </a:rPr>
              <a:t>eum</a:t>
            </a:r>
            <a:r>
              <a:rPr lang="pl-PL" sz="2100" dirty="0">
                <a:latin typeface="Source Sans Pro Light" panose="020B0403030403020204" pitchFamily="34" charset="0"/>
              </a:rPr>
              <a:t> </a:t>
            </a:r>
            <a:r>
              <a:rPr lang="pl-PL" sz="2100" dirty="0" err="1">
                <a:latin typeface="Source Sans Pro Light" panose="020B0403030403020204" pitchFamily="34" charset="0"/>
              </a:rPr>
              <a:t>fugiat</a:t>
            </a:r>
            <a:r>
              <a:rPr lang="pl-PL" sz="2100" dirty="0">
                <a:latin typeface="Source Sans Pro Light" panose="020B0403030403020204" pitchFamily="34" charset="0"/>
              </a:rPr>
              <a:t>, quo </a:t>
            </a:r>
            <a:r>
              <a:rPr lang="pl-PL" sz="2100" dirty="0" err="1">
                <a:latin typeface="Source Sans Pro Light" panose="020B0403030403020204" pitchFamily="34" charset="0"/>
              </a:rPr>
              <a:t>voluptas</a:t>
            </a:r>
            <a:r>
              <a:rPr lang="pl-PL" sz="2100" dirty="0">
                <a:latin typeface="Source Sans Pro Light" panose="020B0403030403020204" pitchFamily="34" charset="0"/>
              </a:rPr>
              <a:t> </a:t>
            </a:r>
            <a:r>
              <a:rPr lang="pl-PL" sz="2100" dirty="0" err="1">
                <a:latin typeface="Source Sans Pro Light" panose="020B0403030403020204" pitchFamily="34" charset="0"/>
              </a:rPr>
              <a:t>nulla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pariatur</a:t>
            </a:r>
            <a:r>
              <a:rPr lang="pl-PL" sz="2100" dirty="0">
                <a:latin typeface="Source Sans Pro Light" panose="020B0403030403020204" pitchFamily="34" charset="0"/>
              </a:rPr>
              <a:t>?[33] At </a:t>
            </a:r>
            <a:r>
              <a:rPr lang="pl-PL" sz="2100" dirty="0" err="1">
                <a:latin typeface="Source Sans Pro Light" panose="020B0403030403020204" pitchFamily="34" charset="0"/>
              </a:rPr>
              <a:t>vero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eos</a:t>
            </a:r>
            <a:r>
              <a:rPr lang="pl-PL" sz="2100" dirty="0">
                <a:latin typeface="Source Sans Pro Light" panose="020B0403030403020204" pitchFamily="34" charset="0"/>
              </a:rPr>
              <a:t> et </a:t>
            </a:r>
            <a:r>
              <a:rPr lang="pl-PL" sz="2100" dirty="0" err="1">
                <a:latin typeface="Source Sans Pro Light" panose="020B0403030403020204" pitchFamily="34" charset="0"/>
              </a:rPr>
              <a:t>accusamus</a:t>
            </a:r>
            <a:r>
              <a:rPr lang="pl-PL" sz="2100" dirty="0">
                <a:latin typeface="Source Sans Pro Light" panose="020B0403030403020204" pitchFamily="34" charset="0"/>
              </a:rPr>
              <a:t> et </a:t>
            </a:r>
            <a:r>
              <a:rPr lang="pl-PL" sz="2100" dirty="0" err="1">
                <a:latin typeface="Source Sans Pro Light" panose="020B0403030403020204" pitchFamily="34" charset="0"/>
              </a:rPr>
              <a:t>iusto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odio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dignissimos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ducimus</a:t>
            </a:r>
            <a:r>
              <a:rPr lang="pl-PL" sz="2100" dirty="0">
                <a:latin typeface="Source Sans Pro Light" panose="020B0403030403020204" pitchFamily="34" charset="0"/>
              </a:rPr>
              <a:t>, qui </a:t>
            </a:r>
            <a:r>
              <a:rPr lang="pl-PL" sz="2100" dirty="0" err="1">
                <a:latin typeface="Source Sans Pro Light" panose="020B0403030403020204" pitchFamily="34" charset="0"/>
              </a:rPr>
              <a:t>blanditiis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praesentium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voluptatum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deleniti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atque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corrupti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quos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dolores</a:t>
            </a:r>
            <a:r>
              <a:rPr lang="pl-PL" sz="2100" dirty="0">
                <a:latin typeface="Source Sans Pro Light" panose="020B0403030403020204" pitchFamily="34" charset="0"/>
              </a:rPr>
              <a:t> et </a:t>
            </a:r>
            <a:r>
              <a:rPr lang="pl-PL" sz="2100" dirty="0" err="1">
                <a:latin typeface="Source Sans Pro Light" panose="020B0403030403020204" pitchFamily="34" charset="0"/>
              </a:rPr>
              <a:t>quas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edita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distinctio</a:t>
            </a:r>
            <a:r>
              <a:rPr lang="pl-PL" sz="2100" dirty="0">
                <a:latin typeface="Source Sans Pro Light" panose="020B0403030403020204" pitchFamily="34" charset="0"/>
              </a:rPr>
              <a:t>. Nam </a:t>
            </a:r>
            <a:r>
              <a:rPr lang="pl-PL" sz="2100" dirty="0" err="1">
                <a:latin typeface="Source Sans Pro Light" panose="020B0403030403020204" pitchFamily="34" charset="0"/>
              </a:rPr>
              <a:t>libero</a:t>
            </a:r>
            <a:r>
              <a:rPr lang="pl-PL" sz="2100" dirty="0">
                <a:latin typeface="Source Sans Pro Light" panose="020B0403030403020204" pitchFamily="34" charset="0"/>
              </a:rPr>
              <a:t> tempore, cum </a:t>
            </a:r>
            <a:r>
              <a:rPr lang="pl-PL" sz="2100" dirty="0" err="1">
                <a:latin typeface="Source Sans Pro Light" panose="020B0403030403020204" pitchFamily="34" charset="0"/>
              </a:rPr>
              <a:t>soluta</a:t>
            </a:r>
            <a:r>
              <a:rPr lang="pl-PL" sz="2100" dirty="0">
                <a:latin typeface="Source Sans Pro Light" panose="020B0403030403020204" pitchFamily="34" charset="0"/>
              </a:rPr>
              <a:t> nobis </a:t>
            </a:r>
            <a:r>
              <a:rPr lang="pl-PL" sz="2100" dirty="0" err="1">
                <a:latin typeface="Source Sans Pro Light" panose="020B0403030403020204" pitchFamily="34" charset="0"/>
              </a:rPr>
              <a:t>est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eligendi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optio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cumque</a:t>
            </a:r>
            <a:r>
              <a:rPr lang="pl-PL" sz="2100" dirty="0">
                <a:latin typeface="Source Sans Pro Light" panose="020B0403030403020204" pitchFamily="34" charset="0"/>
              </a:rPr>
              <a:t> nihil </a:t>
            </a:r>
            <a:r>
              <a:rPr lang="pl-PL" sz="2100" dirty="0" err="1">
                <a:latin typeface="Source Sans Pro Light" panose="020B0403030403020204" pitchFamily="34" charset="0"/>
              </a:rPr>
              <a:t>impedit</a:t>
            </a:r>
            <a:r>
              <a:rPr lang="pl-PL" sz="2100" dirty="0">
                <a:latin typeface="Source Sans Pro Light" panose="020B0403030403020204" pitchFamily="34" charset="0"/>
              </a:rPr>
              <a:t>, quo minus id, </a:t>
            </a:r>
            <a:r>
              <a:rPr lang="pl-PL" sz="2100" dirty="0" err="1">
                <a:latin typeface="Source Sans Pro Light" panose="020B0403030403020204" pitchFamily="34" charset="0"/>
              </a:rPr>
              <a:t>quod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maxime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placeat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facere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possimus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omnis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voluptas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assumenda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est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omnis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dolor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repellendus</a:t>
            </a:r>
            <a:r>
              <a:rPr lang="pl-PL" sz="2100" dirty="0">
                <a:latin typeface="Source Sans Pro Light" panose="020B0403030403020204" pitchFamily="34" charset="0"/>
              </a:rPr>
              <a:t>. </a:t>
            </a:r>
            <a:r>
              <a:rPr lang="pl-PL" sz="2100" dirty="0" err="1">
                <a:latin typeface="Source Sans Pro Light" panose="020B0403030403020204" pitchFamily="34" charset="0"/>
              </a:rPr>
              <a:t>Temporibus</a:t>
            </a:r>
            <a:r>
              <a:rPr lang="pl-PL" sz="2100" dirty="0">
                <a:latin typeface="Source Sans Pro Light" panose="020B0403030403020204" pitchFamily="34" charset="0"/>
              </a:rPr>
              <a:t> autem </a:t>
            </a:r>
            <a:r>
              <a:rPr lang="pl-PL" sz="2100" dirty="0" err="1">
                <a:latin typeface="Source Sans Pro Light" panose="020B0403030403020204" pitchFamily="34" charset="0"/>
              </a:rPr>
              <a:t>quibusdam</a:t>
            </a:r>
            <a:r>
              <a:rPr lang="pl-PL" sz="2100" dirty="0">
                <a:latin typeface="Source Sans Pro Light" panose="020B0403030403020204" pitchFamily="34" charset="0"/>
              </a:rPr>
              <a:t> et aut </a:t>
            </a:r>
            <a:r>
              <a:rPr lang="pl-PL" sz="2100" dirty="0" err="1">
                <a:latin typeface="Source Sans Pro Light" panose="020B0403030403020204" pitchFamily="34" charset="0"/>
              </a:rPr>
              <a:t>officiis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debitis</a:t>
            </a:r>
            <a:r>
              <a:rPr lang="pl-PL" sz="2100" dirty="0">
                <a:latin typeface="Source Sans Pro Light" panose="020B0403030403020204" pitchFamily="34" charset="0"/>
              </a:rPr>
              <a:t> aut rerum </a:t>
            </a:r>
            <a:r>
              <a:rPr lang="pl-PL" sz="2100" dirty="0" err="1">
                <a:latin typeface="Source Sans Pro Light" panose="020B0403030403020204" pitchFamily="34" charset="0"/>
              </a:rPr>
              <a:t>necessitatibus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saepe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eveniet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ut</a:t>
            </a:r>
            <a:r>
              <a:rPr lang="pl-PL" sz="2100" dirty="0">
                <a:latin typeface="Source Sans Pro Light" panose="020B0403030403020204" pitchFamily="34" charset="0"/>
              </a:rPr>
              <a:t> et </a:t>
            </a:r>
            <a:r>
              <a:rPr lang="pl-PL" sz="2100" dirty="0" err="1">
                <a:latin typeface="Source Sans Pro Light" panose="020B0403030403020204" pitchFamily="34" charset="0"/>
              </a:rPr>
              <a:t>voluptates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repudiandae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sint</a:t>
            </a:r>
            <a:r>
              <a:rPr lang="pl-PL" sz="2100" dirty="0">
                <a:latin typeface="Source Sans Pro Light" panose="020B0403030403020204" pitchFamily="34" charset="0"/>
              </a:rPr>
              <a:t> et </a:t>
            </a:r>
            <a:r>
              <a:rPr lang="pl-PL" sz="2100" dirty="0" err="1">
                <a:latin typeface="Source Sans Pro Light" panose="020B0403030403020204" pitchFamily="34" charset="0"/>
              </a:rPr>
              <a:t>molestiae</a:t>
            </a:r>
            <a:r>
              <a:rPr lang="pl-PL" sz="2100" dirty="0">
                <a:latin typeface="Source Sans Pro Light" panose="020B0403030403020204" pitchFamily="34" charset="0"/>
              </a:rPr>
              <a:t> non </a:t>
            </a:r>
            <a:r>
              <a:rPr lang="pl-PL" sz="2100" dirty="0" err="1">
                <a:latin typeface="Source Sans Pro Light" panose="020B0403030403020204" pitchFamily="34" charset="0"/>
              </a:rPr>
              <a:t>recusandae</a:t>
            </a:r>
            <a:r>
              <a:rPr lang="pl-PL" sz="2100" dirty="0">
                <a:latin typeface="Source Sans Pro Light" panose="020B0403030403020204" pitchFamily="34" charset="0"/>
              </a:rPr>
              <a:t>. </a:t>
            </a:r>
            <a:r>
              <a:rPr lang="pl-PL" sz="2100" dirty="0" err="1">
                <a:latin typeface="Source Sans Pro Light" panose="020B0403030403020204" pitchFamily="34" charset="0"/>
              </a:rPr>
              <a:t>Itaque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earum</a:t>
            </a:r>
            <a:r>
              <a:rPr lang="pl-PL" sz="2100" dirty="0">
                <a:latin typeface="Source Sans Pro Light" panose="020B0403030403020204" pitchFamily="34" charset="0"/>
              </a:rPr>
              <a:t> rerum hic </a:t>
            </a:r>
            <a:r>
              <a:rPr lang="pl-PL" sz="2100" dirty="0" err="1">
                <a:latin typeface="Source Sans Pro Light" panose="020B0403030403020204" pitchFamily="34" charset="0"/>
              </a:rPr>
              <a:t>tenetur</a:t>
            </a:r>
            <a:r>
              <a:rPr lang="pl-PL" sz="2100" dirty="0">
                <a:latin typeface="Source Sans Pro Light" panose="020B0403030403020204" pitchFamily="34" charset="0"/>
              </a:rPr>
              <a:t> a </a:t>
            </a:r>
            <a:r>
              <a:rPr lang="pl-PL" sz="2100" dirty="0" err="1">
                <a:latin typeface="Source Sans Pro Light" panose="020B0403030403020204" pitchFamily="34" charset="0"/>
              </a:rPr>
              <a:t>sapiente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delectus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ut</a:t>
            </a:r>
            <a:r>
              <a:rPr lang="pl-PL" sz="2100" dirty="0">
                <a:latin typeface="Source Sans Pro Light" panose="020B0403030403020204" pitchFamily="34" charset="0"/>
              </a:rPr>
              <a:t> aut </a:t>
            </a:r>
            <a:r>
              <a:rPr lang="pl-PL" sz="2100" dirty="0" err="1">
                <a:latin typeface="Source Sans Pro Light" panose="020B0403030403020204" pitchFamily="34" charset="0"/>
              </a:rPr>
              <a:t>reiciendis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voluptatibus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maiores</a:t>
            </a:r>
            <a:r>
              <a:rPr lang="pl-PL" sz="2100" dirty="0">
                <a:latin typeface="Source Sans Pro Light" panose="020B0403030403020204" pitchFamily="34" charset="0"/>
              </a:rPr>
              <a:t> alias </a:t>
            </a:r>
            <a:r>
              <a:rPr lang="pl-PL" sz="2100" dirty="0" err="1">
                <a:latin typeface="Source Sans Pro Light" panose="020B0403030403020204" pitchFamily="34" charset="0"/>
              </a:rPr>
              <a:t>consequatur</a:t>
            </a:r>
            <a:r>
              <a:rPr lang="pl-PL" sz="2100" dirty="0">
                <a:latin typeface="Source Sans Pro Light" panose="020B0403030403020204" pitchFamily="34" charset="0"/>
              </a:rPr>
              <a:t> aut </a:t>
            </a:r>
            <a:r>
              <a:rPr lang="pl-PL" sz="2100" dirty="0" err="1">
                <a:latin typeface="Source Sans Pro Light" panose="020B0403030403020204" pitchFamily="34" charset="0"/>
              </a:rPr>
              <a:t>perferendis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doloribus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asperiores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repellat</a:t>
            </a:r>
            <a:r>
              <a:rPr lang="pl-PL" sz="2100" dirty="0">
                <a:latin typeface="Source Sans Pro Light" panose="020B0403030403020204" pitchFamily="34" charset="0"/>
              </a:rPr>
              <a:t>.</a:t>
            </a:r>
          </a:p>
          <a:p>
            <a:r>
              <a:rPr lang="pl-PL" sz="2100" dirty="0" err="1">
                <a:latin typeface="Source Sans Pro Light" panose="020B0403030403020204" pitchFamily="34" charset="0"/>
              </a:rPr>
              <a:t>Lorem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ipsum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dolor</a:t>
            </a:r>
            <a:r>
              <a:rPr lang="pl-PL" sz="2100" dirty="0">
                <a:latin typeface="Source Sans Pro Light" panose="020B0403030403020204" pitchFamily="34" charset="0"/>
              </a:rPr>
              <a:t> sit </a:t>
            </a:r>
            <a:r>
              <a:rPr lang="pl-PL" sz="2100" dirty="0" err="1">
                <a:latin typeface="Source Sans Pro Light" panose="020B0403030403020204" pitchFamily="34" charset="0"/>
              </a:rPr>
              <a:t>amet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consectetur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adipiscing</a:t>
            </a:r>
            <a:r>
              <a:rPr lang="pl-PL" sz="2100" dirty="0">
                <a:latin typeface="Source Sans Pro Light" panose="020B0403030403020204" pitchFamily="34" charset="0"/>
              </a:rPr>
              <a:t> elit, </a:t>
            </a:r>
          </a:p>
          <a:p>
            <a:endParaRPr lang="pl-PL" sz="2100" dirty="0">
              <a:latin typeface="Source Sans Pro Light" panose="020B0403030403020204" pitchFamily="34" charset="0"/>
            </a:endParaRPr>
          </a:p>
        </p:txBody>
      </p:sp>
      <p:graphicFrame>
        <p:nvGraphicFramePr>
          <p:cNvPr id="21" name="Tabela 20">
            <a:extLst>
              <a:ext uri="{FF2B5EF4-FFF2-40B4-BE49-F238E27FC236}">
                <a16:creationId xmlns:a16="http://schemas.microsoft.com/office/drawing/2014/main" id="{CA44E266-A895-C3F1-2516-8EFB0A1262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4119817"/>
              </p:ext>
            </p:extLst>
          </p:nvPr>
        </p:nvGraphicFramePr>
        <p:xfrm>
          <a:off x="791812" y="29300459"/>
          <a:ext cx="19889942" cy="7329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313">
                  <a:extLst>
                    <a:ext uri="{9D8B030D-6E8A-4147-A177-3AD203B41FA5}">
                      <a16:colId xmlns:a16="http://schemas.microsoft.com/office/drawing/2014/main" val="2552507214"/>
                    </a:ext>
                  </a:extLst>
                </a:gridCol>
                <a:gridCol w="13069629">
                  <a:extLst>
                    <a:ext uri="{9D8B030D-6E8A-4147-A177-3AD203B41FA5}">
                      <a16:colId xmlns:a16="http://schemas.microsoft.com/office/drawing/2014/main" val="531563912"/>
                    </a:ext>
                  </a:extLst>
                </a:gridCol>
                <a:gridCol w="6612000">
                  <a:extLst>
                    <a:ext uri="{9D8B030D-6E8A-4147-A177-3AD203B41FA5}">
                      <a16:colId xmlns:a16="http://schemas.microsoft.com/office/drawing/2014/main" val="128661442"/>
                    </a:ext>
                  </a:extLst>
                </a:gridCol>
              </a:tblGrid>
              <a:tr h="571499"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86199">
                        <a:alpha val="3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2000" b="1" i="0" dirty="0" err="1">
                          <a:solidFill>
                            <a:schemeClr val="tx1"/>
                          </a:solidFill>
                          <a:latin typeface="Source Sans Pro Semibold" panose="020B0503030403020204" pitchFamily="34" charset="0"/>
                        </a:rPr>
                        <a:t>Warsaw</a:t>
                      </a:r>
                      <a:r>
                        <a:rPr lang="pl-PL" sz="2000" b="1" i="0" dirty="0">
                          <a:solidFill>
                            <a:schemeClr val="tx1"/>
                          </a:solidFill>
                          <a:latin typeface="Source Sans Pro Semibold" panose="020B0503030403020204" pitchFamily="34" charset="0"/>
                        </a:rPr>
                        <a:t> 2024</a:t>
                      </a:r>
                    </a:p>
                  </a:txBody>
                  <a:tcPr marL="163440" marT="22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2000" b="1" i="0" dirty="0" err="1">
                          <a:solidFill>
                            <a:schemeClr val="tx1"/>
                          </a:solidFill>
                          <a:latin typeface="Source Sans Pro Semibold" panose="020B0503030403020204" pitchFamily="34" charset="0"/>
                        </a:rPr>
                        <a:t>www.pw.edu.pl</a:t>
                      </a:r>
                      <a:endParaRPr lang="pl-PL" sz="2000" b="1" i="0" dirty="0">
                        <a:solidFill>
                          <a:schemeClr val="tx1"/>
                        </a:solidFill>
                        <a:latin typeface="Source Sans Pro Semibold" panose="020B0503030403020204" pitchFamily="34" charset="0"/>
                      </a:endParaRPr>
                    </a:p>
                  </a:txBody>
                  <a:tcPr marR="163440" marT="22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0651576"/>
                  </a:ext>
                </a:extLst>
              </a:tr>
            </a:tbl>
          </a:graphicData>
        </a:graphic>
      </p:graphicFrame>
      <p:graphicFrame>
        <p:nvGraphicFramePr>
          <p:cNvPr id="22" name="Tabela 21">
            <a:extLst>
              <a:ext uri="{FF2B5EF4-FFF2-40B4-BE49-F238E27FC236}">
                <a16:creationId xmlns:a16="http://schemas.microsoft.com/office/drawing/2014/main" id="{D8EB0CDA-D87E-32E8-722F-B1C2497347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9683891"/>
              </p:ext>
            </p:extLst>
          </p:nvPr>
        </p:nvGraphicFramePr>
        <p:xfrm>
          <a:off x="745983" y="332366"/>
          <a:ext cx="19893600" cy="4788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05111">
                  <a:extLst>
                    <a:ext uri="{9D8B030D-6E8A-4147-A177-3AD203B41FA5}">
                      <a16:colId xmlns:a16="http://schemas.microsoft.com/office/drawing/2014/main" val="2552507214"/>
                    </a:ext>
                  </a:extLst>
                </a:gridCol>
                <a:gridCol w="332872">
                  <a:extLst>
                    <a:ext uri="{9D8B030D-6E8A-4147-A177-3AD203B41FA5}">
                      <a16:colId xmlns:a16="http://schemas.microsoft.com/office/drawing/2014/main" val="128661442"/>
                    </a:ext>
                  </a:extLst>
                </a:gridCol>
                <a:gridCol w="1698743">
                  <a:extLst>
                    <a:ext uri="{9D8B030D-6E8A-4147-A177-3AD203B41FA5}">
                      <a16:colId xmlns:a16="http://schemas.microsoft.com/office/drawing/2014/main" val="2328866069"/>
                    </a:ext>
                  </a:extLst>
                </a:gridCol>
                <a:gridCol w="4076567">
                  <a:extLst>
                    <a:ext uri="{9D8B030D-6E8A-4147-A177-3AD203B41FA5}">
                      <a16:colId xmlns:a16="http://schemas.microsoft.com/office/drawing/2014/main" val="4256620991"/>
                    </a:ext>
                  </a:extLst>
                </a:gridCol>
                <a:gridCol w="280307">
                  <a:extLst>
                    <a:ext uri="{9D8B030D-6E8A-4147-A177-3AD203B41FA5}">
                      <a16:colId xmlns:a16="http://schemas.microsoft.com/office/drawing/2014/main" val="2955498871"/>
                    </a:ext>
                  </a:extLst>
                </a:gridCol>
              </a:tblGrid>
              <a:tr h="1746237">
                <a:tc>
                  <a:txBody>
                    <a:bodyPr/>
                    <a:lstStyle/>
                    <a:p>
                      <a:r>
                        <a:rPr lang="pl-PL" dirty="0"/>
                        <a:t>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r"/>
                      <a:endParaRPr lang="pl-PL" sz="2000" b="1" i="0" dirty="0">
                        <a:solidFill>
                          <a:schemeClr val="tx1"/>
                        </a:solidFill>
                        <a:latin typeface="Source Sans Pro Semibold" panose="020B0503030403020204" pitchFamily="34" charset="0"/>
                      </a:endParaRPr>
                    </a:p>
                  </a:txBody>
                  <a:tcPr marR="163440" marT="22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/>
                      <a:endParaRPr lang="pl-PL" sz="2000" b="1" i="0" dirty="0">
                        <a:solidFill>
                          <a:schemeClr val="tx1"/>
                        </a:solidFill>
                        <a:latin typeface="Source Sans Pro Semibold" panose="020B0503030403020204" pitchFamily="34" charset="0"/>
                      </a:endParaRPr>
                    </a:p>
                  </a:txBody>
                  <a:tcPr marR="163440" marT="22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pl-PL" sz="2000" b="1" i="0" dirty="0">
                        <a:solidFill>
                          <a:schemeClr val="tx1"/>
                        </a:solidFill>
                        <a:latin typeface="Source Sans Pro Semibold" panose="020B0503030403020204" pitchFamily="34" charset="0"/>
                      </a:endParaRPr>
                    </a:p>
                  </a:txBody>
                  <a:tcPr marR="163440" marT="22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76196">
                        <a:alpha val="3803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0651576"/>
                  </a:ext>
                </a:extLst>
              </a:tr>
              <a:tr h="1063186">
                <a:tc rowSpan="2">
                  <a:txBody>
                    <a:bodyPr/>
                    <a:lstStyle/>
                    <a:p>
                      <a:pPr marL="0" marR="0" lvl="0" indent="0" algn="l" defTabSz="213832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4400" b="1" i="0" kern="1200" dirty="0" err="1">
                          <a:solidFill>
                            <a:schemeClr val="accent4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Accuptatum</a:t>
                      </a:r>
                      <a:r>
                        <a:rPr lang="pl-PL" sz="4400" b="1" i="0" kern="1200" dirty="0">
                          <a:solidFill>
                            <a:schemeClr val="accent4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 apel </a:t>
                      </a:r>
                      <a:r>
                        <a:rPr lang="pl-PL" sz="4400" b="1" i="0" kern="1200" dirty="0" err="1">
                          <a:solidFill>
                            <a:schemeClr val="accent4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estiis</a:t>
                      </a:r>
                      <a:r>
                        <a:rPr lang="pl-PL" sz="4400" b="1" i="0" kern="1200" dirty="0">
                          <a:solidFill>
                            <a:schemeClr val="accent4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4400" b="1" i="0" kern="1200" dirty="0" err="1">
                          <a:solidFill>
                            <a:schemeClr val="accent4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eum</a:t>
                      </a:r>
                      <a:r>
                        <a:rPr lang="pl-PL" sz="4400" b="1" i="0" kern="1200" dirty="0">
                          <a:solidFill>
                            <a:schemeClr val="accent4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4400" b="1" i="0" kern="1200" dirty="0" err="1">
                          <a:solidFill>
                            <a:schemeClr val="accent4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faceria</a:t>
                      </a:r>
                      <a:r>
                        <a:rPr lang="pl-PL" sz="4400" b="1" i="0" kern="1200" dirty="0">
                          <a:solidFill>
                            <a:schemeClr val="accent4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4400" b="1" i="0" kern="1200" dirty="0" err="1">
                          <a:solidFill>
                            <a:schemeClr val="accent4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dolorecta</a:t>
                      </a:r>
                      <a:r>
                        <a:rPr lang="pl-PL" sz="4400" b="1" i="0" kern="1200" dirty="0">
                          <a:solidFill>
                            <a:schemeClr val="accent4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4400" b="1" i="0" kern="1200" dirty="0" err="1">
                          <a:solidFill>
                            <a:schemeClr val="accent4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denimin</a:t>
                      </a:r>
                      <a:r>
                        <a:rPr lang="pl-PL" sz="4400" b="1" i="0" kern="1200" dirty="0">
                          <a:solidFill>
                            <a:schemeClr val="accent4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4400" b="1" i="0" kern="1200" dirty="0" err="1">
                          <a:solidFill>
                            <a:schemeClr val="accent4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nihilignihit</a:t>
                      </a:r>
                      <a:r>
                        <a:rPr lang="pl-PL" sz="4400" b="1" i="0" kern="1200" dirty="0">
                          <a:solidFill>
                            <a:schemeClr val="accent4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4400" b="1" i="0" kern="1200" dirty="0" err="1">
                          <a:solidFill>
                            <a:schemeClr val="accent4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laborer</a:t>
                      </a:r>
                      <a:r>
                        <a:rPr lang="pl-PL" sz="4400" b="1" i="0" kern="1200" dirty="0">
                          <a:solidFill>
                            <a:schemeClr val="accent4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4400" b="1" i="0" kern="1200" dirty="0" err="1">
                          <a:solidFill>
                            <a:schemeClr val="accent4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iostia</a:t>
                      </a:r>
                      <a:r>
                        <a:rPr lang="pl-PL" sz="4400" b="1" i="0" kern="1200" dirty="0">
                          <a:solidFill>
                            <a:schemeClr val="accent4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4400" b="1" i="0" kern="1200" dirty="0" err="1">
                          <a:solidFill>
                            <a:schemeClr val="accent4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nulluptam</a:t>
                      </a:r>
                      <a:r>
                        <a:rPr lang="pl-PL" sz="4400" b="1" i="0" kern="1200" dirty="0">
                          <a:solidFill>
                            <a:schemeClr val="accent4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4400" b="1" i="0" kern="1200" dirty="0" err="1">
                          <a:solidFill>
                            <a:schemeClr val="accent4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quia</a:t>
                      </a:r>
                      <a:r>
                        <a:rPr lang="pl-PL" sz="4400" b="1" i="0" kern="1200" dirty="0">
                          <a:solidFill>
                            <a:schemeClr val="accent4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4400" b="1" i="0" kern="1200" dirty="0" err="1">
                          <a:solidFill>
                            <a:schemeClr val="accent4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volorrovit</a:t>
                      </a:r>
                      <a:r>
                        <a:rPr lang="pl-PL" sz="4400" b="1" i="0" kern="1200" dirty="0">
                          <a:solidFill>
                            <a:schemeClr val="accent4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4400" b="1" i="0" kern="1200" dirty="0" err="1">
                          <a:solidFill>
                            <a:schemeClr val="accent4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aliquae</a:t>
                      </a:r>
                      <a:r>
                        <a:rPr lang="pl-PL" sz="4400" b="1" i="0" kern="1200" dirty="0">
                          <a:solidFill>
                            <a:schemeClr val="accent4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4400" b="1" i="0" kern="1200" dirty="0" err="1">
                          <a:solidFill>
                            <a:schemeClr val="accent4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inveles</a:t>
                      </a:r>
                      <a:r>
                        <a:rPr lang="pl-PL" sz="4400" b="1" i="0" kern="1200" dirty="0">
                          <a:solidFill>
                            <a:schemeClr val="accent4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 sit </a:t>
                      </a:r>
                      <a:r>
                        <a:rPr lang="pl-PL" sz="4400" b="1" i="0" kern="1200" dirty="0" err="1">
                          <a:solidFill>
                            <a:schemeClr val="accent4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laut</a:t>
                      </a:r>
                      <a:r>
                        <a:rPr lang="pl-PL" sz="4400" b="1" i="0" kern="1200" dirty="0">
                          <a:solidFill>
                            <a:schemeClr val="accent4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4400" b="1" i="0" kern="1200" dirty="0" err="1">
                          <a:solidFill>
                            <a:schemeClr val="accent4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quis</a:t>
                      </a:r>
                      <a:r>
                        <a:rPr lang="pl-PL" sz="4400" b="1" i="0" kern="1200" dirty="0">
                          <a:solidFill>
                            <a:schemeClr val="accent4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4400" b="1" i="0" kern="1200" dirty="0" err="1">
                          <a:solidFill>
                            <a:schemeClr val="accent4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rerro</a:t>
                      </a:r>
                      <a:r>
                        <a:rPr lang="pl-PL" sz="4400" b="1" i="0" kern="1200" dirty="0">
                          <a:solidFill>
                            <a:schemeClr val="accent4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 te </a:t>
                      </a:r>
                      <a:r>
                        <a:rPr lang="pl-PL" sz="4400" b="1" i="0" kern="1200" dirty="0" err="1">
                          <a:solidFill>
                            <a:schemeClr val="accent4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volendebis</a:t>
                      </a:r>
                      <a:r>
                        <a:rPr lang="pl-PL" sz="4400" b="1" i="0" kern="1200" dirty="0">
                          <a:solidFill>
                            <a:schemeClr val="accent4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 rem </a:t>
                      </a:r>
                      <a:r>
                        <a:rPr lang="pl-PL" sz="4400" b="1" i="0" kern="1200" dirty="0" err="1">
                          <a:solidFill>
                            <a:schemeClr val="accent4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faccum</a:t>
                      </a:r>
                      <a:r>
                        <a:rPr lang="pl-PL" sz="4400" b="1" i="0" kern="1200" dirty="0">
                          <a:solidFill>
                            <a:schemeClr val="accent4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 qui</a:t>
                      </a:r>
                    </a:p>
                  </a:txBody>
                  <a:tcPr marT="22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pl-PL" sz="2000" b="1" i="0" dirty="0">
                        <a:solidFill>
                          <a:schemeClr val="tx1"/>
                        </a:solidFill>
                        <a:latin typeface="Source Sans Pro Semibold" panose="020B0503030403020204" pitchFamily="34" charset="0"/>
                      </a:endParaRPr>
                    </a:p>
                  </a:txBody>
                  <a:tcPr marR="163440" marT="22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213832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0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Autorzy:</a:t>
                      </a:r>
                    </a:p>
                  </a:txBody>
                  <a:tcPr marL="19440" marR="163440" marT="22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r>
                        <a:rPr lang="pl-PL" sz="2000" b="1" i="0" kern="1200" dirty="0">
                          <a:solidFill>
                            <a:schemeClr val="tx1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Prof. dr Mieczysław Kowalski </a:t>
                      </a:r>
                      <a:r>
                        <a:rPr lang="pl-PL" sz="2000" b="1" i="0" kern="1200" baseline="30000" dirty="0">
                          <a:solidFill>
                            <a:schemeClr val="tx1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1</a:t>
                      </a:r>
                      <a:endParaRPr lang="pl-PL" sz="2000" b="1" i="0" kern="1200" dirty="0">
                        <a:solidFill>
                          <a:schemeClr val="tx1"/>
                        </a:solidFill>
                        <a:effectLst/>
                        <a:latin typeface="Source Sans Pro Semibold" panose="020B0503030403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pl-PL" sz="2000" b="1" i="0" kern="1200" dirty="0">
                          <a:solidFill>
                            <a:schemeClr val="tx1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dr Alicja Nowak </a:t>
                      </a:r>
                      <a:r>
                        <a:rPr lang="pl-PL" sz="2000" b="1" i="0" kern="1200" baseline="30000" dirty="0">
                          <a:solidFill>
                            <a:schemeClr val="tx1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2, 3</a:t>
                      </a:r>
                      <a:endParaRPr lang="pl-PL" sz="2000" b="1" i="0" kern="1200" dirty="0">
                        <a:solidFill>
                          <a:schemeClr val="tx1"/>
                        </a:solidFill>
                        <a:effectLst/>
                        <a:latin typeface="Source Sans Pro Semibold" panose="020B0503030403020204" pitchFamily="34" charset="0"/>
                        <a:ea typeface="+mn-ea"/>
                        <a:cs typeface="+mn-cs"/>
                      </a:endParaRPr>
                    </a:p>
                  </a:txBody>
                  <a:tcPr marL="235440" marR="163440" marT="22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1952161"/>
                  </a:ext>
                </a:extLst>
              </a:tr>
              <a:tr h="1978578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4">
                  <a:txBody>
                    <a:bodyPr/>
                    <a:lstStyle/>
                    <a:p>
                      <a:r>
                        <a:rPr lang="pl-PL" sz="1800" b="1" i="0" kern="1200" dirty="0">
                          <a:solidFill>
                            <a:schemeClr val="tx1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Afiliacje</a:t>
                      </a:r>
                    </a:p>
                    <a:p>
                      <a:r>
                        <a:rPr lang="pl-PL" sz="1800" b="0" i="0" kern="1200" baseline="300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1 </a:t>
                      </a:r>
                      <a:r>
                        <a:rPr lang="pl-PL" sz="18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Res a </a:t>
                      </a:r>
                      <a:r>
                        <a:rPr lang="pl-PL" sz="18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nis</a:t>
                      </a:r>
                      <a:r>
                        <a:rPr lang="pl-PL" sz="18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8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etum</a:t>
                      </a:r>
                      <a:r>
                        <a:rPr lang="pl-PL" sz="18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pl-PL" sz="18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omnihicto</a:t>
                      </a:r>
                      <a:r>
                        <a:rPr lang="pl-PL" sz="18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8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etur</a:t>
                      </a:r>
                      <a:r>
                        <a:rPr lang="pl-PL" sz="18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8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ame</a:t>
                      </a:r>
                      <a:r>
                        <a:rPr lang="pl-PL" sz="18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8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volo</a:t>
                      </a:r>
                      <a:r>
                        <a:rPr lang="pl-PL" sz="18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8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commolo</a:t>
                      </a:r>
                      <a:r>
                        <a:rPr lang="pl-PL" sz="18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8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rporat</a:t>
                      </a:r>
                      <a:r>
                        <a:rPr lang="pl-PL" sz="18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8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officid</a:t>
                      </a:r>
                      <a:r>
                        <a:rPr lang="pl-PL" sz="18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8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expera</a:t>
                      </a:r>
                      <a:r>
                        <a:rPr lang="pl-PL" sz="18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8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veligenis</a:t>
                      </a:r>
                      <a:r>
                        <a:rPr lang="pl-PL" sz="18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8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volore</a:t>
                      </a:r>
                      <a:r>
                        <a:rPr lang="pl-PL" sz="18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pl-PL" sz="18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que</a:t>
                      </a:r>
                      <a:r>
                        <a:rPr lang="pl-PL" sz="18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8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vid</a:t>
                      </a:r>
                      <a:r>
                        <a:rPr lang="pl-PL" sz="18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8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quatium</a:t>
                      </a:r>
                      <a:endParaRPr lang="pl-PL" sz="1800" b="0" i="0" kern="1200" dirty="0">
                        <a:solidFill>
                          <a:schemeClr val="tx1"/>
                        </a:solidFill>
                        <a:effectLst/>
                        <a:latin typeface="Source Sans Pro" panose="020B0503030403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pl-PL" sz="1800" b="0" i="0" kern="1200" baseline="300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2 </a:t>
                      </a:r>
                      <a:r>
                        <a:rPr lang="pl-PL" sz="18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Officie</a:t>
                      </a:r>
                      <a:r>
                        <a:rPr lang="pl-PL" sz="18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8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nditatiunt</a:t>
                      </a:r>
                      <a:r>
                        <a:rPr lang="pl-PL" sz="18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lam </a:t>
                      </a:r>
                      <a:r>
                        <a:rPr lang="pl-PL" sz="18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ius</a:t>
                      </a:r>
                      <a:r>
                        <a:rPr lang="pl-PL" sz="18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aut </a:t>
                      </a:r>
                      <a:r>
                        <a:rPr lang="pl-PL" sz="18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faccuptatiur</a:t>
                      </a:r>
                      <a:r>
                        <a:rPr lang="pl-PL" sz="18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si </a:t>
                      </a:r>
                      <a:r>
                        <a:rPr lang="pl-PL" sz="18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cusandanda</a:t>
                      </a:r>
                      <a:r>
                        <a:rPr lang="pl-PL" sz="18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aut </a:t>
                      </a:r>
                    </a:p>
                    <a:p>
                      <a:r>
                        <a:rPr lang="pl-PL" sz="1800" b="0" i="0" kern="1200" baseline="300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3 </a:t>
                      </a:r>
                      <a:r>
                        <a:rPr lang="pl-PL" sz="18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Omni</a:t>
                      </a:r>
                      <a:r>
                        <a:rPr lang="pl-PL" sz="18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8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ut</a:t>
                      </a:r>
                      <a:r>
                        <a:rPr lang="pl-PL" sz="18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8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harciam</a:t>
                      </a:r>
                      <a:r>
                        <a:rPr lang="pl-PL" sz="18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8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endae</a:t>
                      </a:r>
                      <a:r>
                        <a:rPr lang="pl-PL" sz="18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. </a:t>
                      </a:r>
                      <a:r>
                        <a:rPr lang="pl-PL" sz="18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Itaquidunt</a:t>
                      </a:r>
                      <a:r>
                        <a:rPr lang="pl-PL" sz="18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8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volupta</a:t>
                      </a:r>
                      <a:r>
                        <a:rPr lang="pl-PL" sz="18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8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nost</a:t>
                      </a:r>
                      <a:r>
                        <a:rPr lang="pl-PL" sz="18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pl-PL" sz="18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que</a:t>
                      </a:r>
                      <a:r>
                        <a:rPr lang="pl-PL" sz="18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8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il</a:t>
                      </a:r>
                      <a:r>
                        <a:rPr lang="pl-PL" sz="18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8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intur</a:t>
                      </a:r>
                      <a:endParaRPr lang="pl-PL" sz="1800" b="0" i="0" kern="1200" dirty="0">
                        <a:solidFill>
                          <a:schemeClr val="tx1"/>
                        </a:solidFill>
                        <a:effectLst/>
                        <a:latin typeface="Source Sans Pro" panose="020B0503030403020204" pitchFamily="34" charset="0"/>
                        <a:ea typeface="+mn-ea"/>
                        <a:cs typeface="+mn-cs"/>
                      </a:endParaRPr>
                    </a:p>
                  </a:txBody>
                  <a:tcPr marL="307440" marR="163440" marT="153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/>
                      <a:endParaRPr lang="pl-PL" sz="2000" b="1" i="0" dirty="0">
                        <a:solidFill>
                          <a:schemeClr val="tx1"/>
                        </a:solidFill>
                        <a:latin typeface="Source Sans Pro Semibold" panose="020B0503030403020204" pitchFamily="34" charset="0"/>
                      </a:endParaRPr>
                    </a:p>
                  </a:txBody>
                  <a:tcPr marR="163440" marT="22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996653"/>
                  </a:ext>
                </a:extLst>
              </a:tr>
            </a:tbl>
          </a:graphicData>
        </a:graphic>
      </p:graphicFrame>
      <p:pic>
        <p:nvPicPr>
          <p:cNvPr id="23" name="Obraz 22" descr="Obraz zawierający logo, symbol, czarne&#10;&#10;Opis wygenerowany automatycznie">
            <a:extLst>
              <a:ext uri="{FF2B5EF4-FFF2-40B4-BE49-F238E27FC236}">
                <a16:creationId xmlns:a16="http://schemas.microsoft.com/office/drawing/2014/main" id="{F9987E5D-58F6-9AEF-63E2-539BEF42D32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870" y="355089"/>
            <a:ext cx="8044672" cy="1527469"/>
          </a:xfrm>
          <a:prstGeom prst="rect">
            <a:avLst/>
          </a:prstGeom>
        </p:spPr>
      </p:pic>
      <p:pic>
        <p:nvPicPr>
          <p:cNvPr id="24" name="Obraz 23" descr="Obraz zawierający czarne, ciemność&#10;&#10;Opis wygenerowany automatycznie">
            <a:extLst>
              <a:ext uri="{FF2B5EF4-FFF2-40B4-BE49-F238E27FC236}">
                <a16:creationId xmlns:a16="http://schemas.microsoft.com/office/drawing/2014/main" id="{A42DDED8-C987-0E1F-72BA-8178C4940DC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21696" y="509610"/>
            <a:ext cx="1069227" cy="1218425"/>
          </a:xfrm>
          <a:prstGeom prst="rect">
            <a:avLst/>
          </a:prstGeom>
        </p:spPr>
      </p:pic>
      <p:cxnSp>
        <p:nvCxnSpPr>
          <p:cNvPr id="32" name="Łącznik prosty 31">
            <a:extLst>
              <a:ext uri="{FF2B5EF4-FFF2-40B4-BE49-F238E27FC236}">
                <a16:creationId xmlns:a16="http://schemas.microsoft.com/office/drawing/2014/main" id="{BA802829-53E9-92AB-F694-5D08D3836C85}"/>
              </a:ext>
            </a:extLst>
          </p:cNvPr>
          <p:cNvCxnSpPr/>
          <p:nvPr/>
        </p:nvCxnSpPr>
        <p:spPr>
          <a:xfrm>
            <a:off x="791812" y="22738080"/>
            <a:ext cx="1314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Prostokąt 33">
            <a:extLst>
              <a:ext uri="{FF2B5EF4-FFF2-40B4-BE49-F238E27FC236}">
                <a16:creationId xmlns:a16="http://schemas.microsoft.com/office/drawing/2014/main" id="{2211510A-DDE1-2AB3-8A18-51A6B3B92B59}"/>
              </a:ext>
            </a:extLst>
          </p:cNvPr>
          <p:cNvSpPr/>
          <p:nvPr/>
        </p:nvSpPr>
        <p:spPr>
          <a:xfrm>
            <a:off x="7494652" y="23144480"/>
            <a:ext cx="6437160" cy="5580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5" name="pole tekstowe 34">
            <a:extLst>
              <a:ext uri="{FF2B5EF4-FFF2-40B4-BE49-F238E27FC236}">
                <a16:creationId xmlns:a16="http://schemas.microsoft.com/office/drawing/2014/main" id="{FF973028-DD04-AF71-349D-9095ACE01F4C}"/>
              </a:ext>
            </a:extLst>
          </p:cNvPr>
          <p:cNvSpPr txBox="1"/>
          <p:nvPr/>
        </p:nvSpPr>
        <p:spPr>
          <a:xfrm>
            <a:off x="14170027" y="19812206"/>
            <a:ext cx="6299868" cy="1923604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>
              <a:spcAft>
                <a:spcPts val="600"/>
              </a:spcAft>
            </a:pPr>
            <a:r>
              <a:rPr lang="pl-PL" sz="8000" b="1" i="0" kern="1200" dirty="0">
                <a:solidFill>
                  <a:schemeClr val="accent4"/>
                </a:solidFill>
                <a:effectLst/>
                <a:latin typeface="Source Sans Pro" panose="020B0503030403020204" pitchFamily="34" charset="0"/>
                <a:ea typeface="+mn-ea"/>
                <a:cs typeface="+mn-cs"/>
              </a:rPr>
              <a:t>0,03%</a:t>
            </a:r>
            <a:endParaRPr lang="pl-PL" sz="8000" b="1" i="1" dirty="0">
              <a:solidFill>
                <a:schemeClr val="accent4"/>
              </a:solidFill>
              <a:latin typeface="Source Sans Pro" panose="020B0503030403020204" pitchFamily="34" charset="0"/>
            </a:endParaRPr>
          </a:p>
          <a:p>
            <a:endParaRPr lang="pl-PL" sz="1700" dirty="0">
              <a:latin typeface="Source Sans Pro Light" panose="020B0403030403020204" pitchFamily="34" charset="0"/>
            </a:endParaRPr>
          </a:p>
          <a:p>
            <a:endParaRPr lang="pl-PL" sz="1700" dirty="0">
              <a:latin typeface="Source Sans Pro Light" panose="020B0403030403020204" pitchFamily="34" charset="0"/>
            </a:endParaRPr>
          </a:p>
          <a:p>
            <a:r>
              <a:rPr lang="pl-PL" sz="1700" dirty="0">
                <a:latin typeface="Source Sans Pro Light" panose="020B0403030403020204" pitchFamily="34" charset="0"/>
              </a:rPr>
              <a:t>[</a:t>
            </a:r>
            <a:r>
              <a:rPr lang="pl-PL" sz="1600" dirty="0">
                <a:latin typeface="Source Sans Pro" panose="020B0503030403020204" pitchFamily="34" charset="0"/>
              </a:rPr>
              <a:t>32] </a:t>
            </a:r>
            <a:r>
              <a:rPr lang="pl-PL" sz="1600" dirty="0" err="1">
                <a:latin typeface="Source Sans Pro" panose="020B0503030403020204" pitchFamily="34" charset="0"/>
              </a:rPr>
              <a:t>Sed</a:t>
            </a:r>
            <a:r>
              <a:rPr lang="pl-PL" sz="1600" dirty="0"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latin typeface="Source Sans Pro" panose="020B0503030403020204" pitchFamily="34" charset="0"/>
              </a:rPr>
              <a:t>ut</a:t>
            </a:r>
            <a:r>
              <a:rPr lang="pl-PL" sz="1600" dirty="0"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latin typeface="Source Sans Pro" panose="020B0503030403020204" pitchFamily="34" charset="0"/>
              </a:rPr>
              <a:t>perspiciatis</a:t>
            </a:r>
            <a:r>
              <a:rPr lang="pl-PL" sz="1600" dirty="0">
                <a:latin typeface="Source Sans Pro" panose="020B0503030403020204" pitchFamily="34" charset="0"/>
              </a:rPr>
              <a:t>, </a:t>
            </a:r>
            <a:r>
              <a:rPr lang="pl-PL" sz="1600" dirty="0" err="1">
                <a:latin typeface="Source Sans Pro" panose="020B0503030403020204" pitchFamily="34" charset="0"/>
              </a:rPr>
              <a:t>unde</a:t>
            </a:r>
            <a:r>
              <a:rPr lang="pl-PL" sz="1600" dirty="0"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latin typeface="Source Sans Pro" panose="020B0503030403020204" pitchFamily="34" charset="0"/>
              </a:rPr>
              <a:t>omnis</a:t>
            </a:r>
            <a:r>
              <a:rPr lang="pl-PL" sz="1600" dirty="0"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latin typeface="Source Sans Pro" panose="020B0503030403020204" pitchFamily="34" charset="0"/>
              </a:rPr>
              <a:t>iste</a:t>
            </a:r>
            <a:r>
              <a:rPr lang="pl-PL" sz="1600" dirty="0"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latin typeface="Source Sans Pro" panose="020B0503030403020204" pitchFamily="34" charset="0"/>
              </a:rPr>
              <a:t>natus</a:t>
            </a:r>
            <a:r>
              <a:rPr lang="pl-PL" sz="1600" dirty="0">
                <a:latin typeface="Source Sans Pro" panose="020B0503030403020204" pitchFamily="34" charset="0"/>
              </a:rPr>
              <a:t> error sit </a:t>
            </a:r>
            <a:r>
              <a:rPr lang="pl-PL" sz="1600" dirty="0" err="1">
                <a:latin typeface="Source Sans Pro" panose="020B0503030403020204" pitchFamily="34" charset="0"/>
              </a:rPr>
              <a:t>voluptatem</a:t>
            </a:r>
            <a:r>
              <a:rPr lang="pl-PL" sz="1600" dirty="0"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latin typeface="Source Sans Pro" panose="020B0503030403020204" pitchFamily="34" charset="0"/>
              </a:rPr>
              <a:t>accusantium</a:t>
            </a:r>
            <a:r>
              <a:rPr lang="pl-PL" sz="1600" dirty="0"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latin typeface="Source Sans Pro" panose="020B0503030403020204" pitchFamily="34" charset="0"/>
              </a:rPr>
              <a:t>doloremque</a:t>
            </a:r>
            <a:r>
              <a:rPr lang="pl-PL" sz="1600" dirty="0"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latin typeface="Source Sans Pro" panose="020B0503030403020204" pitchFamily="34" charset="0"/>
              </a:rPr>
              <a:t>laudantium</a:t>
            </a:r>
            <a:r>
              <a:rPr lang="pl-PL" sz="1600" dirty="0">
                <a:latin typeface="Source Sans Pro" panose="020B0503030403020204" pitchFamily="34" charset="0"/>
              </a:rPr>
              <a:t>, </a:t>
            </a:r>
            <a:r>
              <a:rPr lang="pl-PL" sz="1600" dirty="0" err="1">
                <a:latin typeface="Source Sans Pro" panose="020B0503030403020204" pitchFamily="34" charset="0"/>
              </a:rPr>
              <a:t>totam</a:t>
            </a:r>
            <a:r>
              <a:rPr lang="pl-PL" sz="1600" dirty="0"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latin typeface="Source Sans Pro" panose="020B0503030403020204" pitchFamily="34" charset="0"/>
              </a:rPr>
              <a:t>accusantium</a:t>
            </a:r>
            <a:r>
              <a:rPr lang="pl-PL" sz="1600" dirty="0"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latin typeface="Source Sans Pro" panose="020B0503030403020204" pitchFamily="34" charset="0"/>
              </a:rPr>
              <a:t>doloremque</a:t>
            </a:r>
            <a:r>
              <a:rPr lang="pl-PL" sz="1600" dirty="0"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latin typeface="Source Sans Pro" panose="020B0503030403020204" pitchFamily="34" charset="0"/>
              </a:rPr>
              <a:t>laudantium</a:t>
            </a:r>
            <a:r>
              <a:rPr lang="pl-PL" sz="1600" dirty="0">
                <a:latin typeface="Source Sans Pro" panose="020B0503030403020204" pitchFamily="34" charset="0"/>
              </a:rPr>
              <a:t>, </a:t>
            </a:r>
            <a:r>
              <a:rPr lang="pl-PL" sz="1600" dirty="0" err="1">
                <a:latin typeface="Source Sans Pro" panose="020B0503030403020204" pitchFamily="34" charset="0"/>
              </a:rPr>
              <a:t>totam</a:t>
            </a:r>
            <a:r>
              <a:rPr lang="pl-PL" sz="1600" dirty="0"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latin typeface="Source Sans Pro" panose="020B0503030403020204" pitchFamily="34" charset="0"/>
              </a:rPr>
              <a:t>accusantium</a:t>
            </a:r>
            <a:r>
              <a:rPr lang="pl-PL" sz="1600" dirty="0"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latin typeface="Source Sans Pro" panose="020B0503030403020204" pitchFamily="34" charset="0"/>
              </a:rPr>
              <a:t>doloremque</a:t>
            </a:r>
            <a:r>
              <a:rPr lang="pl-PL" sz="1600" dirty="0">
                <a:latin typeface="Source Sans Pro" panose="020B0503030403020204" pitchFamily="34" charset="0"/>
              </a:rPr>
              <a:t> l</a:t>
            </a:r>
          </a:p>
        </p:txBody>
      </p:sp>
      <p:sp>
        <p:nvSpPr>
          <p:cNvPr id="36" name="pole tekstowe 35">
            <a:extLst>
              <a:ext uri="{FF2B5EF4-FFF2-40B4-BE49-F238E27FC236}">
                <a16:creationId xmlns:a16="http://schemas.microsoft.com/office/drawing/2014/main" id="{BECD8F0D-F8A2-A49F-A054-2752A61A3FFC}"/>
              </a:ext>
            </a:extLst>
          </p:cNvPr>
          <p:cNvSpPr txBox="1"/>
          <p:nvPr/>
        </p:nvSpPr>
        <p:spPr>
          <a:xfrm>
            <a:off x="14202423" y="21691786"/>
            <a:ext cx="6437160" cy="703269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>
              <a:spcAft>
                <a:spcPts val="600"/>
              </a:spcAft>
            </a:pPr>
            <a:r>
              <a:rPr lang="pl-PL" sz="2600" b="1" i="0" kern="1200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+mn-ea"/>
                <a:cs typeface="+mn-cs"/>
              </a:rPr>
              <a:t>Subsection</a:t>
            </a:r>
            <a:r>
              <a:rPr lang="pl-PL" sz="2600" b="1" i="0" kern="1200" dirty="0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+mn-ea"/>
                <a:cs typeface="+mn-cs"/>
              </a:rPr>
              <a:t> </a:t>
            </a:r>
            <a:r>
              <a:rPr lang="pl-PL" sz="2600" b="1" i="0" kern="1200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+mn-ea"/>
                <a:cs typeface="+mn-cs"/>
              </a:rPr>
              <a:t>Title</a:t>
            </a:r>
            <a:endParaRPr lang="pl-PL" sz="2600" i="1" dirty="0">
              <a:solidFill>
                <a:srgbClr val="000000"/>
              </a:solidFill>
              <a:latin typeface="Source Sans Pro" panose="020B0503030403020204" pitchFamily="34" charset="0"/>
            </a:endParaRPr>
          </a:p>
          <a:p>
            <a:r>
              <a:rPr lang="pl-PL" sz="2100" dirty="0">
                <a:latin typeface="Source Sans Pro Light" panose="020B0403030403020204" pitchFamily="34" charset="0"/>
              </a:rPr>
              <a:t>[32] </a:t>
            </a:r>
            <a:r>
              <a:rPr lang="pl-PL" sz="2100" dirty="0" err="1">
                <a:latin typeface="Source Sans Pro Light" panose="020B0403030403020204" pitchFamily="34" charset="0"/>
              </a:rPr>
              <a:t>Sed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ut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perspiciatis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unde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omnis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iste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natus</a:t>
            </a:r>
            <a:r>
              <a:rPr lang="pl-PL" sz="2100" dirty="0">
                <a:latin typeface="Source Sans Pro Light" panose="020B0403030403020204" pitchFamily="34" charset="0"/>
              </a:rPr>
              <a:t> error sit </a:t>
            </a:r>
            <a:r>
              <a:rPr lang="pl-PL" sz="2100" dirty="0" err="1">
                <a:latin typeface="Source Sans Pro Light" panose="020B0403030403020204" pitchFamily="34" charset="0"/>
              </a:rPr>
              <a:t>voluptatem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accusantium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doloremque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laudantium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totam</a:t>
            </a:r>
            <a:r>
              <a:rPr lang="pl-PL" sz="2100" dirty="0">
                <a:latin typeface="Source Sans Pro Light" panose="020B0403030403020204" pitchFamily="34" charset="0"/>
              </a:rPr>
              <a:t> rem </a:t>
            </a:r>
            <a:r>
              <a:rPr lang="pl-PL" sz="2100" dirty="0" err="1">
                <a:latin typeface="Source Sans Pro Light" panose="020B0403030403020204" pitchFamily="34" charset="0"/>
              </a:rPr>
              <a:t>aperiam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eaque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ipsa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quae</a:t>
            </a:r>
            <a:r>
              <a:rPr lang="pl-PL" sz="2100" dirty="0">
                <a:latin typeface="Source Sans Pro Light" panose="020B0403030403020204" pitchFamily="34" charset="0"/>
              </a:rPr>
              <a:t> ab illo </a:t>
            </a:r>
            <a:r>
              <a:rPr lang="pl-PL" sz="2100" dirty="0" err="1">
                <a:latin typeface="Source Sans Pro Light" panose="020B0403030403020204" pitchFamily="34" charset="0"/>
              </a:rPr>
              <a:t>inventore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veritatis</a:t>
            </a:r>
            <a:r>
              <a:rPr lang="pl-PL" sz="2100" dirty="0">
                <a:latin typeface="Source Sans Pro Light" panose="020B0403030403020204" pitchFamily="34" charset="0"/>
              </a:rPr>
              <a:t> et quasi </a:t>
            </a:r>
            <a:r>
              <a:rPr lang="pl-PL" sz="2100" dirty="0" err="1">
                <a:latin typeface="Source Sans Pro Light" panose="020B0403030403020204" pitchFamily="34" charset="0"/>
              </a:rPr>
              <a:t>architecto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beatae</a:t>
            </a:r>
            <a:r>
              <a:rPr lang="pl-PL" sz="2100" dirty="0">
                <a:latin typeface="Source Sans Pro Light" panose="020B0403030403020204" pitchFamily="34" charset="0"/>
              </a:rPr>
              <a:t> vitae dicta </a:t>
            </a:r>
            <a:r>
              <a:rPr lang="pl-PL" sz="2100" dirty="0" err="1">
                <a:latin typeface="Source Sans Pro Light" panose="020B0403030403020204" pitchFamily="34" charset="0"/>
              </a:rPr>
              <a:t>sunt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explicabo</a:t>
            </a:r>
            <a:r>
              <a:rPr lang="pl-PL" sz="2100" dirty="0">
                <a:latin typeface="Source Sans Pro Light" panose="020B0403030403020204" pitchFamily="34" charset="0"/>
              </a:rPr>
              <a:t>. </a:t>
            </a:r>
            <a:r>
              <a:rPr lang="pl-PL" sz="2100" dirty="0" err="1">
                <a:latin typeface="Source Sans Pro Light" panose="020B0403030403020204" pitchFamily="34" charset="0"/>
              </a:rPr>
              <a:t>Nemo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enim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ipsam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voluptatem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quia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voluptas</a:t>
            </a:r>
            <a:r>
              <a:rPr lang="pl-PL" sz="2100" dirty="0">
                <a:latin typeface="Source Sans Pro Light" panose="020B0403030403020204" pitchFamily="34" charset="0"/>
              </a:rPr>
              <a:t> sit, </a:t>
            </a:r>
            <a:r>
              <a:rPr lang="pl-PL" sz="2100" dirty="0" err="1">
                <a:latin typeface="Source Sans Pro Light" panose="020B0403030403020204" pitchFamily="34" charset="0"/>
              </a:rPr>
              <a:t>aspernatur</a:t>
            </a:r>
            <a:r>
              <a:rPr lang="pl-PL" sz="2100" dirty="0">
                <a:latin typeface="Source Sans Pro Light" panose="020B0403030403020204" pitchFamily="34" charset="0"/>
              </a:rPr>
              <a:t> aut </a:t>
            </a:r>
            <a:r>
              <a:rPr lang="pl-PL" sz="2100" dirty="0" err="1">
                <a:latin typeface="Source Sans Pro Light" panose="020B0403030403020204" pitchFamily="34" charset="0"/>
              </a:rPr>
              <a:t>odit</a:t>
            </a:r>
            <a:r>
              <a:rPr lang="pl-PL" sz="2100" dirty="0">
                <a:latin typeface="Source Sans Pro Light" panose="020B0403030403020204" pitchFamily="34" charset="0"/>
              </a:rPr>
              <a:t> aut </a:t>
            </a:r>
            <a:r>
              <a:rPr lang="pl-PL" sz="2100" dirty="0" err="1">
                <a:latin typeface="Source Sans Pro Light" panose="020B0403030403020204" pitchFamily="34" charset="0"/>
              </a:rPr>
              <a:t>fugit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sed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quia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consequuntur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magni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dolores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eos</a:t>
            </a:r>
            <a:r>
              <a:rPr lang="pl-PL" sz="2100" dirty="0">
                <a:latin typeface="Source Sans Pro Light" panose="020B0403030403020204" pitchFamily="34" charset="0"/>
              </a:rPr>
              <a:t>, qui </a:t>
            </a:r>
            <a:r>
              <a:rPr lang="pl-PL" sz="2100" dirty="0" err="1">
                <a:latin typeface="Source Sans Pro Light" panose="020B0403030403020204" pitchFamily="34" charset="0"/>
              </a:rPr>
              <a:t>ratione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voluptatem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sequi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nesciunt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neque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porro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quisquam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est</a:t>
            </a:r>
            <a:r>
              <a:rPr lang="pl-PL" sz="2100" dirty="0">
                <a:latin typeface="Source Sans Pro Light" panose="020B0403030403020204" pitchFamily="34" charset="0"/>
              </a:rPr>
              <a:t>, qui </a:t>
            </a:r>
            <a:r>
              <a:rPr lang="pl-PL" sz="2100" dirty="0" err="1">
                <a:latin typeface="Source Sans Pro Light" panose="020B0403030403020204" pitchFamily="34" charset="0"/>
              </a:rPr>
              <a:t>dolorem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ipsum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quia</a:t>
            </a:r>
            <a:r>
              <a:rPr lang="pl-PL" sz="2100" dirty="0">
                <a:latin typeface="Source Sans Pro Light" panose="020B0403030403020204" pitchFamily="34" charset="0"/>
              </a:rPr>
              <a:t> </a:t>
            </a:r>
            <a:r>
              <a:rPr lang="pl-PL" sz="2100" dirty="0" err="1">
                <a:latin typeface="Source Sans Pro Light" panose="020B0403030403020204" pitchFamily="34" charset="0"/>
              </a:rPr>
              <a:t>dolor</a:t>
            </a:r>
            <a:r>
              <a:rPr lang="pl-PL" sz="2100" dirty="0">
                <a:latin typeface="Source Sans Pro Light" panose="020B0403030403020204" pitchFamily="34" charset="0"/>
              </a:rPr>
              <a:t> sit, </a:t>
            </a:r>
            <a:r>
              <a:rPr lang="pl-PL" sz="2100" dirty="0" err="1">
                <a:latin typeface="Source Sans Pro Light" panose="020B0403030403020204" pitchFamily="34" charset="0"/>
              </a:rPr>
              <a:t>amet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consectetur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adipisci</a:t>
            </a:r>
            <a:r>
              <a:rPr lang="pl-PL" sz="2100" dirty="0">
                <a:latin typeface="Source Sans Pro Light" panose="020B0403030403020204" pitchFamily="34" charset="0"/>
              </a:rPr>
              <a:t> </a:t>
            </a:r>
            <a:r>
              <a:rPr lang="pl-PL" sz="2100" dirty="0" err="1">
                <a:latin typeface="Source Sans Pro Light" panose="020B0403030403020204" pitchFamily="34" charset="0"/>
              </a:rPr>
              <a:t>velit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sed</a:t>
            </a:r>
            <a:r>
              <a:rPr lang="pl-PL" sz="2100" dirty="0">
                <a:latin typeface="Source Sans Pro Light" panose="020B0403030403020204" pitchFamily="34" charset="0"/>
              </a:rPr>
              <a:t> </a:t>
            </a:r>
            <a:r>
              <a:rPr lang="pl-PL" sz="2100" dirty="0" err="1">
                <a:latin typeface="Source Sans Pro Light" panose="020B0403030403020204" pitchFamily="34" charset="0"/>
              </a:rPr>
              <a:t>quia</a:t>
            </a:r>
            <a:r>
              <a:rPr lang="pl-PL" sz="2100" dirty="0">
                <a:latin typeface="Source Sans Pro Light" panose="020B0403030403020204" pitchFamily="34" charset="0"/>
              </a:rPr>
              <a:t> non </a:t>
            </a:r>
            <a:r>
              <a:rPr lang="pl-PL" sz="2100" dirty="0" err="1">
                <a:latin typeface="Source Sans Pro Light" panose="020B0403030403020204" pitchFamily="34" charset="0"/>
              </a:rPr>
              <a:t>numquam</a:t>
            </a:r>
            <a:r>
              <a:rPr lang="pl-PL" sz="2100" dirty="0">
                <a:latin typeface="Source Sans Pro Light" panose="020B0403030403020204" pitchFamily="34" charset="0"/>
              </a:rPr>
              <a:t> </a:t>
            </a:r>
            <a:r>
              <a:rPr lang="pl-PL" sz="2100" dirty="0" err="1">
                <a:latin typeface="Source Sans Pro Light" panose="020B0403030403020204" pitchFamily="34" charset="0"/>
              </a:rPr>
              <a:t>eius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modi</a:t>
            </a:r>
            <a:r>
              <a:rPr lang="pl-PL" sz="2100" dirty="0">
                <a:latin typeface="Source Sans Pro Light" panose="020B0403030403020204" pitchFamily="34" charset="0"/>
              </a:rPr>
              <a:t> </a:t>
            </a:r>
            <a:r>
              <a:rPr lang="pl-PL" sz="2100" dirty="0" err="1">
                <a:latin typeface="Source Sans Pro Light" panose="020B0403030403020204" pitchFamily="34" charset="0"/>
              </a:rPr>
              <a:t>tempora</a:t>
            </a:r>
            <a:r>
              <a:rPr lang="pl-PL" sz="2100" dirty="0">
                <a:latin typeface="Source Sans Pro Light" panose="020B0403030403020204" pitchFamily="34" charset="0"/>
              </a:rPr>
              <a:t> </a:t>
            </a:r>
            <a:r>
              <a:rPr lang="pl-PL" sz="2100" dirty="0" err="1">
                <a:latin typeface="Source Sans Pro Light" panose="020B0403030403020204" pitchFamily="34" charset="0"/>
              </a:rPr>
              <a:t>incidunt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ut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labore</a:t>
            </a:r>
            <a:r>
              <a:rPr lang="pl-PL" sz="2100" dirty="0">
                <a:latin typeface="Source Sans Pro Light" panose="020B0403030403020204" pitchFamily="34" charset="0"/>
              </a:rPr>
              <a:t> et </a:t>
            </a:r>
            <a:r>
              <a:rPr lang="pl-PL" sz="2100" dirty="0" err="1">
                <a:latin typeface="Source Sans Pro Light" panose="020B0403030403020204" pitchFamily="34" charset="0"/>
              </a:rPr>
              <a:t>dolore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magnam</a:t>
            </a:r>
            <a:r>
              <a:rPr lang="pl-PL" sz="2100" dirty="0">
                <a:latin typeface="Source Sans Pro Light" panose="020B0403030403020204" pitchFamily="34" charset="0"/>
              </a:rPr>
              <a:t> </a:t>
            </a:r>
            <a:r>
              <a:rPr lang="pl-PL" sz="2100" dirty="0" err="1">
                <a:latin typeface="Source Sans Pro Light" panose="020B0403030403020204" pitchFamily="34" charset="0"/>
              </a:rPr>
              <a:t>aliquam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quaerat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voluptatem</a:t>
            </a:r>
            <a:r>
              <a:rPr lang="pl-PL" sz="2100" dirty="0">
                <a:latin typeface="Source Sans Pro Light" panose="020B0403030403020204" pitchFamily="34" charset="0"/>
              </a:rPr>
              <a:t>. </a:t>
            </a:r>
            <a:r>
              <a:rPr lang="pl-PL" sz="2100" dirty="0" err="1">
                <a:latin typeface="Source Sans Pro Light" panose="020B0403030403020204" pitchFamily="34" charset="0"/>
              </a:rPr>
              <a:t>Ut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enim</a:t>
            </a:r>
            <a:r>
              <a:rPr lang="pl-PL" sz="2100" dirty="0">
                <a:latin typeface="Source Sans Pro Light" panose="020B0403030403020204" pitchFamily="34" charset="0"/>
              </a:rPr>
              <a:t> ad minima </a:t>
            </a:r>
            <a:r>
              <a:rPr lang="pl-PL" sz="2100" dirty="0" err="1">
                <a:latin typeface="Source Sans Pro Light" panose="020B0403030403020204" pitchFamily="34" charset="0"/>
              </a:rPr>
              <a:t>veniam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quis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nostrum</a:t>
            </a:r>
            <a:r>
              <a:rPr lang="pl-PL" sz="2100" dirty="0">
                <a:latin typeface="Source Sans Pro Light" panose="020B0403030403020204" pitchFamily="34" charset="0"/>
              </a:rPr>
              <a:t> </a:t>
            </a:r>
            <a:r>
              <a:rPr lang="pl-PL" sz="2100" dirty="0" err="1">
                <a:latin typeface="Source Sans Pro Light" panose="020B0403030403020204" pitchFamily="34" charset="0"/>
              </a:rPr>
              <a:t>exercitationem</a:t>
            </a:r>
            <a:r>
              <a:rPr lang="pl-PL" sz="2100" dirty="0">
                <a:latin typeface="Source Sans Pro Light" panose="020B0403030403020204" pitchFamily="34" charset="0"/>
              </a:rPr>
              <a:t> </a:t>
            </a:r>
            <a:r>
              <a:rPr lang="pl-PL" sz="2100" dirty="0" err="1">
                <a:latin typeface="Source Sans Pro Light" panose="020B0403030403020204" pitchFamily="34" charset="0"/>
              </a:rPr>
              <a:t>ullam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corporis</a:t>
            </a:r>
            <a:r>
              <a:rPr lang="pl-PL" sz="2100" dirty="0">
                <a:latin typeface="Source Sans Pro Light" panose="020B0403030403020204" pitchFamily="34" charset="0"/>
              </a:rPr>
              <a:t> provident, </a:t>
            </a:r>
            <a:r>
              <a:rPr lang="pl-PL" sz="2100" dirty="0" err="1">
                <a:latin typeface="Source Sans Pro Light" panose="020B0403030403020204" pitchFamily="34" charset="0"/>
              </a:rPr>
              <a:t>similique</a:t>
            </a:r>
            <a:r>
              <a:rPr lang="pl-PL" sz="2100" dirty="0">
                <a:latin typeface="Source Sans Pro Light" panose="020B0403030403020204" pitchFamily="34" charset="0"/>
              </a:rPr>
              <a:t> </a:t>
            </a:r>
            <a:r>
              <a:rPr lang="pl-PL" sz="2100" dirty="0" err="1">
                <a:latin typeface="Source Sans Pro Light" panose="020B0403030403020204" pitchFamily="34" charset="0"/>
              </a:rPr>
              <a:t>sunt</a:t>
            </a:r>
            <a:r>
              <a:rPr lang="pl-PL" sz="2100" dirty="0">
                <a:latin typeface="Source Sans Pro Light" panose="020B0403030403020204" pitchFamily="34" charset="0"/>
              </a:rPr>
              <a:t> in culpa, qui </a:t>
            </a:r>
            <a:r>
              <a:rPr lang="pl-PL" sz="2100" dirty="0" err="1">
                <a:latin typeface="Source Sans Pro Light" panose="020B0403030403020204" pitchFamily="34" charset="0"/>
              </a:rPr>
              <a:t>officia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deserunt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placeat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facere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possimus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omnis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voluptas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assumenda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est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omnis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dolor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repellendus</a:t>
            </a:r>
            <a:r>
              <a:rPr lang="pl-PL" sz="2100" dirty="0">
                <a:latin typeface="Source Sans Pro Light" panose="020B0403030403020204" pitchFamily="34" charset="0"/>
              </a:rPr>
              <a:t>. </a:t>
            </a:r>
            <a:r>
              <a:rPr lang="pl-PL" sz="2100" dirty="0" err="1">
                <a:latin typeface="Source Sans Pro Light" panose="020B0403030403020204" pitchFamily="34" charset="0"/>
              </a:rPr>
              <a:t>Temporibus</a:t>
            </a:r>
            <a:r>
              <a:rPr lang="pl-PL" sz="2100" dirty="0">
                <a:latin typeface="Source Sans Pro Light" panose="020B0403030403020204" pitchFamily="34" charset="0"/>
              </a:rPr>
              <a:t> autem </a:t>
            </a:r>
            <a:r>
              <a:rPr lang="pl-PL" sz="2100" dirty="0" err="1">
                <a:latin typeface="Source Sans Pro Light" panose="020B0403030403020204" pitchFamily="34" charset="0"/>
              </a:rPr>
              <a:t>quibusdam</a:t>
            </a:r>
            <a:r>
              <a:rPr lang="pl-PL" sz="2100" dirty="0">
                <a:latin typeface="Source Sans Pro Light" panose="020B0403030403020204" pitchFamily="34" charset="0"/>
              </a:rPr>
              <a:t> et aut </a:t>
            </a:r>
            <a:r>
              <a:rPr lang="pl-PL" sz="2100" dirty="0" err="1">
                <a:latin typeface="Source Sans Pro Light" panose="020B0403030403020204" pitchFamily="34" charset="0"/>
              </a:rPr>
              <a:t>officiis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debitis</a:t>
            </a:r>
            <a:r>
              <a:rPr lang="pl-PL" sz="2100" dirty="0">
                <a:latin typeface="Source Sans Pro Light" panose="020B0403030403020204" pitchFamily="34" charset="0"/>
              </a:rPr>
              <a:t> aut rerum </a:t>
            </a:r>
            <a:r>
              <a:rPr lang="pl-PL" sz="2100" dirty="0" err="1">
                <a:latin typeface="Source Sans Pro Light" panose="020B0403030403020204" pitchFamily="34" charset="0"/>
              </a:rPr>
              <a:t>necessitatibus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saepe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eveniet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ut</a:t>
            </a:r>
            <a:r>
              <a:rPr lang="pl-PL" sz="2100" dirty="0">
                <a:latin typeface="Source Sans Pro Light" panose="020B0403030403020204" pitchFamily="34" charset="0"/>
              </a:rPr>
              <a:t> et </a:t>
            </a:r>
            <a:r>
              <a:rPr lang="pl-PL" sz="2100" dirty="0" err="1">
                <a:latin typeface="Source Sans Pro Light" panose="020B0403030403020204" pitchFamily="34" charset="0"/>
              </a:rPr>
              <a:t>voluptates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repudiandae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sint</a:t>
            </a:r>
            <a:r>
              <a:rPr lang="pl-PL" sz="2100" dirty="0">
                <a:latin typeface="Source Sans Pro Light" panose="020B0403030403020204" pitchFamily="34" charset="0"/>
              </a:rPr>
              <a:t> et </a:t>
            </a:r>
            <a:r>
              <a:rPr lang="pl-PL" sz="2100" dirty="0" err="1">
                <a:latin typeface="Source Sans Pro Light" panose="020B0403030403020204" pitchFamily="34" charset="0"/>
              </a:rPr>
              <a:t>molestiae</a:t>
            </a:r>
            <a:r>
              <a:rPr lang="pl-PL" sz="2100" dirty="0">
                <a:latin typeface="Source Sans Pro Light" panose="020B0403030403020204" pitchFamily="34" charset="0"/>
              </a:rPr>
              <a:t> non </a:t>
            </a:r>
            <a:r>
              <a:rPr lang="pl-PL" sz="2100" dirty="0" err="1">
                <a:latin typeface="Source Sans Pro Light" panose="020B0403030403020204" pitchFamily="34" charset="0"/>
              </a:rPr>
              <a:t>recusandae</a:t>
            </a:r>
            <a:r>
              <a:rPr lang="pl-PL" sz="2100" dirty="0">
                <a:latin typeface="Source Sans Pro Light" panose="020B0403030403020204" pitchFamily="34" charset="0"/>
              </a:rPr>
              <a:t>. </a:t>
            </a:r>
            <a:r>
              <a:rPr lang="pl-PL" sz="2100" dirty="0" err="1">
                <a:latin typeface="Source Sans Pro Light" panose="020B0403030403020204" pitchFamily="34" charset="0"/>
              </a:rPr>
              <a:t>Itaque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earum</a:t>
            </a:r>
            <a:r>
              <a:rPr lang="pl-PL" sz="2100" dirty="0">
                <a:latin typeface="Source Sans Pro Light" panose="020B0403030403020204" pitchFamily="34" charset="0"/>
              </a:rPr>
              <a:t> rerum hic </a:t>
            </a:r>
            <a:r>
              <a:rPr lang="pl-PL" sz="2100" dirty="0" err="1">
                <a:latin typeface="Source Sans Pro Light" panose="020B0403030403020204" pitchFamily="34" charset="0"/>
              </a:rPr>
              <a:t>tenetur</a:t>
            </a:r>
            <a:r>
              <a:rPr lang="pl-PL" sz="2100" dirty="0">
                <a:latin typeface="Source Sans Pro Light" panose="020B0403030403020204" pitchFamily="34" charset="0"/>
              </a:rPr>
              <a:t> a </a:t>
            </a:r>
            <a:r>
              <a:rPr lang="pl-PL" sz="2100" dirty="0" err="1">
                <a:latin typeface="Source Sans Pro Light" panose="020B0403030403020204" pitchFamily="34" charset="0"/>
              </a:rPr>
              <a:t>sapiente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delectus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ut</a:t>
            </a:r>
            <a:r>
              <a:rPr lang="pl-PL" sz="2100" dirty="0">
                <a:latin typeface="Source Sans Pro Light" panose="020B0403030403020204" pitchFamily="34" charset="0"/>
              </a:rPr>
              <a:t> aut </a:t>
            </a:r>
            <a:r>
              <a:rPr lang="pl-PL" sz="2100" dirty="0" err="1">
                <a:latin typeface="Source Sans Pro Light" panose="020B0403030403020204" pitchFamily="34" charset="0"/>
              </a:rPr>
              <a:t>reiciendis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voluptatibus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maiores</a:t>
            </a:r>
            <a:r>
              <a:rPr lang="pl-PL" sz="2100" dirty="0">
                <a:latin typeface="Source Sans Pro Light" panose="020B0403030403020204" pitchFamily="34" charset="0"/>
              </a:rPr>
              <a:t> alias </a:t>
            </a:r>
          </a:p>
        </p:txBody>
      </p:sp>
      <p:sp>
        <p:nvSpPr>
          <p:cNvPr id="37" name="pole tekstowe 36">
            <a:extLst>
              <a:ext uri="{FF2B5EF4-FFF2-40B4-BE49-F238E27FC236}">
                <a16:creationId xmlns:a16="http://schemas.microsoft.com/office/drawing/2014/main" id="{DC052DC5-8E2F-ACDF-0F46-CCA17B10AC6E}"/>
              </a:ext>
            </a:extLst>
          </p:cNvPr>
          <p:cNvSpPr txBox="1"/>
          <p:nvPr/>
        </p:nvSpPr>
        <p:spPr>
          <a:xfrm>
            <a:off x="791812" y="23067894"/>
            <a:ext cx="6299868" cy="526451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pl-PL" sz="2700" b="1" i="0" kern="1200" dirty="0" err="1">
                <a:effectLst/>
                <a:latin typeface="Source Sans Pro" panose="020B0503030403020204" pitchFamily="34" charset="0"/>
                <a:ea typeface="+mn-ea"/>
                <a:cs typeface="+mn-cs"/>
              </a:rPr>
              <a:t>Subsection</a:t>
            </a:r>
            <a:r>
              <a:rPr lang="pl-PL" sz="2700" b="1" i="0" kern="1200" dirty="0">
                <a:effectLst/>
                <a:latin typeface="Source Sans Pro" panose="020B0503030403020204" pitchFamily="34" charset="0"/>
                <a:ea typeface="+mn-ea"/>
                <a:cs typeface="+mn-cs"/>
              </a:rPr>
              <a:t> </a:t>
            </a:r>
            <a:r>
              <a:rPr lang="pl-PL" sz="2700" b="1" i="0" kern="1200" dirty="0" err="1">
                <a:effectLst/>
                <a:latin typeface="Source Sans Pro" panose="020B0503030403020204" pitchFamily="34" charset="0"/>
                <a:ea typeface="+mn-ea"/>
                <a:cs typeface="+mn-cs"/>
              </a:rPr>
              <a:t>Title</a:t>
            </a:r>
            <a:endParaRPr lang="pl-PL" sz="2700" i="1" dirty="0">
              <a:latin typeface="Source Sans Pro" panose="020B0503030403020204" pitchFamily="34" charset="0"/>
            </a:endParaRPr>
          </a:p>
          <a:p>
            <a:r>
              <a:rPr lang="pl-PL" sz="2100" dirty="0">
                <a:latin typeface="Source Sans Pro Light" panose="020B0403030403020204" pitchFamily="34" charset="0"/>
              </a:rPr>
              <a:t>[32] </a:t>
            </a:r>
            <a:r>
              <a:rPr lang="pl-PL" sz="2100" dirty="0" err="1">
                <a:latin typeface="Source Sans Pro Light" panose="020B0403030403020204" pitchFamily="34" charset="0"/>
              </a:rPr>
              <a:t>Sed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ut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perspiciatis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unde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omnis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iste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natus</a:t>
            </a:r>
            <a:r>
              <a:rPr lang="pl-PL" sz="2100" dirty="0">
                <a:latin typeface="Source Sans Pro Light" panose="020B0403030403020204" pitchFamily="34" charset="0"/>
              </a:rPr>
              <a:t> error sit </a:t>
            </a:r>
            <a:r>
              <a:rPr lang="pl-PL" sz="2100" dirty="0" err="1">
                <a:latin typeface="Source Sans Pro Light" panose="020B0403030403020204" pitchFamily="34" charset="0"/>
              </a:rPr>
              <a:t>voluptatem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accusantium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doloremque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laudantium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totam</a:t>
            </a:r>
            <a:r>
              <a:rPr lang="pl-PL" sz="2100" dirty="0">
                <a:latin typeface="Source Sans Pro Light" panose="020B0403030403020204" pitchFamily="34" charset="0"/>
              </a:rPr>
              <a:t> rem </a:t>
            </a:r>
            <a:r>
              <a:rPr lang="pl-PL" sz="2100" dirty="0" err="1">
                <a:latin typeface="Source Sans Pro Light" panose="020B0403030403020204" pitchFamily="34" charset="0"/>
              </a:rPr>
              <a:t>aperiam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eaque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ipsa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quae</a:t>
            </a:r>
            <a:r>
              <a:rPr lang="pl-PL" sz="2100" dirty="0">
                <a:latin typeface="Source Sans Pro Light" panose="020B0403030403020204" pitchFamily="34" charset="0"/>
              </a:rPr>
              <a:t> ab illo </a:t>
            </a:r>
            <a:r>
              <a:rPr lang="pl-PL" sz="2100" dirty="0" err="1">
                <a:latin typeface="Source Sans Pro Light" panose="020B0403030403020204" pitchFamily="34" charset="0"/>
              </a:rPr>
              <a:t>inventore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veritatis</a:t>
            </a:r>
            <a:r>
              <a:rPr lang="pl-PL" sz="2100" dirty="0">
                <a:latin typeface="Source Sans Pro Light" panose="020B0403030403020204" pitchFamily="34" charset="0"/>
              </a:rPr>
              <a:t> et quasi </a:t>
            </a:r>
            <a:r>
              <a:rPr lang="pl-PL" sz="2100" dirty="0" err="1">
                <a:latin typeface="Source Sans Pro Light" panose="020B0403030403020204" pitchFamily="34" charset="0"/>
              </a:rPr>
              <a:t>architecto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beatae</a:t>
            </a:r>
            <a:r>
              <a:rPr lang="pl-PL" sz="2100" dirty="0">
                <a:latin typeface="Source Sans Pro Light" panose="020B0403030403020204" pitchFamily="34" charset="0"/>
              </a:rPr>
              <a:t> vitae dicta </a:t>
            </a:r>
            <a:r>
              <a:rPr lang="pl-PL" sz="2100" dirty="0" err="1">
                <a:latin typeface="Source Sans Pro Light" panose="020B0403030403020204" pitchFamily="34" charset="0"/>
              </a:rPr>
              <a:t>sunt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explicabo</a:t>
            </a:r>
            <a:r>
              <a:rPr lang="pl-PL" sz="2100" dirty="0">
                <a:latin typeface="Source Sans Pro Light" panose="020B0403030403020204" pitchFamily="34" charset="0"/>
              </a:rPr>
              <a:t>. </a:t>
            </a:r>
            <a:r>
              <a:rPr lang="pl-PL" sz="2100" dirty="0" err="1">
                <a:latin typeface="Source Sans Pro Light" panose="020B0403030403020204" pitchFamily="34" charset="0"/>
              </a:rPr>
              <a:t>Nemo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enim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ipsam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voluptatem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quia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voluptas</a:t>
            </a:r>
            <a:r>
              <a:rPr lang="pl-PL" sz="2100" dirty="0">
                <a:latin typeface="Source Sans Pro Light" panose="020B0403030403020204" pitchFamily="34" charset="0"/>
              </a:rPr>
              <a:t> sit, </a:t>
            </a:r>
            <a:r>
              <a:rPr lang="pl-PL" sz="2100" dirty="0" err="1">
                <a:latin typeface="Source Sans Pro Light" panose="020B0403030403020204" pitchFamily="34" charset="0"/>
              </a:rPr>
              <a:t>aspernatur</a:t>
            </a:r>
            <a:r>
              <a:rPr lang="pl-PL" sz="2100" dirty="0">
                <a:latin typeface="Source Sans Pro Light" panose="020B0403030403020204" pitchFamily="34" charset="0"/>
              </a:rPr>
              <a:t> aut </a:t>
            </a:r>
            <a:r>
              <a:rPr lang="pl-PL" sz="2100" dirty="0" err="1">
                <a:latin typeface="Source Sans Pro Light" panose="020B0403030403020204" pitchFamily="34" charset="0"/>
              </a:rPr>
              <a:t>odit</a:t>
            </a:r>
            <a:r>
              <a:rPr lang="pl-PL" sz="2100" dirty="0">
                <a:latin typeface="Source Sans Pro Light" panose="020B0403030403020204" pitchFamily="34" charset="0"/>
              </a:rPr>
              <a:t> aut </a:t>
            </a:r>
            <a:r>
              <a:rPr lang="pl-PL" sz="2100" dirty="0" err="1">
                <a:latin typeface="Source Sans Pro Light" panose="020B0403030403020204" pitchFamily="34" charset="0"/>
              </a:rPr>
              <a:t>fugit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sed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quia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consequuntur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magni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dolores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eos</a:t>
            </a:r>
            <a:r>
              <a:rPr lang="pl-PL" sz="2100" dirty="0">
                <a:latin typeface="Source Sans Pro Light" panose="020B0403030403020204" pitchFamily="34" charset="0"/>
              </a:rPr>
              <a:t>, qui </a:t>
            </a:r>
            <a:r>
              <a:rPr lang="pl-PL" sz="2100" dirty="0" err="1">
                <a:latin typeface="Source Sans Pro Light" panose="020B0403030403020204" pitchFamily="34" charset="0"/>
              </a:rPr>
              <a:t>ratione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voluptatem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sequi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nesciunt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neque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porro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quisquam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est</a:t>
            </a:r>
            <a:r>
              <a:rPr lang="pl-PL" sz="2100" dirty="0">
                <a:latin typeface="Source Sans Pro Light" panose="020B0403030403020204" pitchFamily="34" charset="0"/>
              </a:rPr>
              <a:t>, qui </a:t>
            </a:r>
            <a:r>
              <a:rPr lang="pl-PL" sz="2100" dirty="0" err="1">
                <a:latin typeface="Source Sans Pro Light" panose="020B0403030403020204" pitchFamily="34" charset="0"/>
              </a:rPr>
              <a:t>dolorem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ipsum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quia</a:t>
            </a:r>
            <a:r>
              <a:rPr lang="pl-PL" sz="2100" dirty="0">
                <a:latin typeface="Source Sans Pro Light" panose="020B0403030403020204" pitchFamily="34" charset="0"/>
              </a:rPr>
              <a:t> </a:t>
            </a:r>
            <a:r>
              <a:rPr lang="pl-PL" sz="2100" dirty="0" err="1">
                <a:latin typeface="Source Sans Pro Light" panose="020B0403030403020204" pitchFamily="34" charset="0"/>
              </a:rPr>
              <a:t>dolor</a:t>
            </a:r>
            <a:r>
              <a:rPr lang="pl-PL" sz="2100" dirty="0">
                <a:latin typeface="Source Sans Pro Light" panose="020B0403030403020204" pitchFamily="34" charset="0"/>
              </a:rPr>
              <a:t> sit, </a:t>
            </a:r>
            <a:r>
              <a:rPr lang="pl-PL" sz="2100" dirty="0" err="1">
                <a:latin typeface="Source Sans Pro Light" panose="020B0403030403020204" pitchFamily="34" charset="0"/>
              </a:rPr>
              <a:t>amet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consectetur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adipisci</a:t>
            </a:r>
            <a:r>
              <a:rPr lang="pl-PL" sz="2100" dirty="0">
                <a:latin typeface="Source Sans Pro Light" panose="020B0403030403020204" pitchFamily="34" charset="0"/>
              </a:rPr>
              <a:t> </a:t>
            </a:r>
            <a:r>
              <a:rPr lang="pl-PL" sz="2100" dirty="0" err="1">
                <a:latin typeface="Source Sans Pro Light" panose="020B0403030403020204" pitchFamily="34" charset="0"/>
              </a:rPr>
              <a:t>velit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sed</a:t>
            </a:r>
            <a:r>
              <a:rPr lang="pl-PL" sz="2100" dirty="0">
                <a:latin typeface="Source Sans Pro Light" panose="020B0403030403020204" pitchFamily="34" charset="0"/>
              </a:rPr>
              <a:t> </a:t>
            </a:r>
            <a:r>
              <a:rPr lang="pl-PL" sz="2100" dirty="0" err="1">
                <a:latin typeface="Source Sans Pro Light" panose="020B0403030403020204" pitchFamily="34" charset="0"/>
              </a:rPr>
              <a:t>quia</a:t>
            </a:r>
            <a:r>
              <a:rPr lang="pl-PL" sz="2100" dirty="0">
                <a:latin typeface="Source Sans Pro Light" panose="020B0403030403020204" pitchFamily="34" charset="0"/>
              </a:rPr>
              <a:t> non </a:t>
            </a:r>
            <a:r>
              <a:rPr lang="pl-PL" sz="2100" dirty="0" err="1">
                <a:latin typeface="Source Sans Pro Light" panose="020B0403030403020204" pitchFamily="34" charset="0"/>
              </a:rPr>
              <a:t>numquam</a:t>
            </a:r>
            <a:r>
              <a:rPr lang="pl-PL" sz="2100" dirty="0">
                <a:latin typeface="Source Sans Pro Light" panose="020B0403030403020204" pitchFamily="34" charset="0"/>
              </a:rPr>
              <a:t> </a:t>
            </a:r>
            <a:r>
              <a:rPr lang="pl-PL" sz="2100" dirty="0" err="1">
                <a:latin typeface="Source Sans Pro Light" panose="020B0403030403020204" pitchFamily="34" charset="0"/>
              </a:rPr>
              <a:t>eius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modi</a:t>
            </a:r>
            <a:r>
              <a:rPr lang="pl-PL" sz="2100" dirty="0">
                <a:latin typeface="Source Sans Pro Light" panose="020B0403030403020204" pitchFamily="34" charset="0"/>
              </a:rPr>
              <a:t> </a:t>
            </a:r>
            <a:r>
              <a:rPr lang="pl-PL" sz="2100" dirty="0" err="1">
                <a:latin typeface="Source Sans Pro Light" panose="020B0403030403020204" pitchFamily="34" charset="0"/>
              </a:rPr>
              <a:t>tempora</a:t>
            </a:r>
            <a:r>
              <a:rPr lang="pl-PL" sz="2100" dirty="0">
                <a:latin typeface="Source Sans Pro Light" panose="020B0403030403020204" pitchFamily="34" charset="0"/>
              </a:rPr>
              <a:t> </a:t>
            </a:r>
            <a:r>
              <a:rPr lang="pl-PL" sz="2100" dirty="0" err="1">
                <a:latin typeface="Source Sans Pro Light" panose="020B0403030403020204" pitchFamily="34" charset="0"/>
              </a:rPr>
              <a:t>incidunt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ut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labore</a:t>
            </a:r>
            <a:r>
              <a:rPr lang="pl-PL" sz="2100" dirty="0">
                <a:latin typeface="Source Sans Pro Light" panose="020B0403030403020204" pitchFamily="34" charset="0"/>
              </a:rPr>
              <a:t> et </a:t>
            </a:r>
            <a:r>
              <a:rPr lang="pl-PL" sz="2100" dirty="0" err="1">
                <a:latin typeface="Source Sans Pro Light" panose="020B0403030403020204" pitchFamily="34" charset="0"/>
              </a:rPr>
              <a:t>dolore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magnam</a:t>
            </a:r>
            <a:r>
              <a:rPr lang="pl-PL" sz="2100" dirty="0">
                <a:latin typeface="Source Sans Pro Light" panose="020B0403030403020204" pitchFamily="34" charset="0"/>
              </a:rPr>
              <a:t> </a:t>
            </a:r>
            <a:r>
              <a:rPr lang="pl-PL" sz="2100" dirty="0" err="1">
                <a:latin typeface="Source Sans Pro Light" panose="020B0403030403020204" pitchFamily="34" charset="0"/>
              </a:rPr>
              <a:t>aliquam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quaerat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voluptatem</a:t>
            </a:r>
            <a:r>
              <a:rPr lang="pl-PL" sz="2100" dirty="0">
                <a:latin typeface="Source Sans Pro Light" panose="020B0403030403020204" pitchFamily="34" charset="0"/>
              </a:rPr>
              <a:t>. </a:t>
            </a:r>
            <a:r>
              <a:rPr lang="pl-PL" sz="2100" dirty="0" err="1">
                <a:latin typeface="Source Sans Pro Light" panose="020B0403030403020204" pitchFamily="34" charset="0"/>
              </a:rPr>
              <a:t>Ut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enim</a:t>
            </a:r>
            <a:r>
              <a:rPr lang="pl-PL" sz="2100" dirty="0">
                <a:latin typeface="Source Sans Pro Light" panose="020B0403030403020204" pitchFamily="34" charset="0"/>
              </a:rPr>
              <a:t> ad minima </a:t>
            </a:r>
            <a:r>
              <a:rPr lang="pl-PL" sz="2100" dirty="0" err="1">
                <a:latin typeface="Source Sans Pro Light" panose="020B0403030403020204" pitchFamily="34" charset="0"/>
              </a:rPr>
              <a:t>veniam</a:t>
            </a:r>
            <a:r>
              <a:rPr lang="pl-PL" sz="2100" dirty="0"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latin typeface="Source Sans Pro Light" panose="020B0403030403020204" pitchFamily="34" charset="0"/>
              </a:rPr>
              <a:t>quis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nostrum</a:t>
            </a:r>
            <a:r>
              <a:rPr lang="pl-PL" sz="2100" dirty="0">
                <a:latin typeface="Source Sans Pro Light" panose="020B0403030403020204" pitchFamily="34" charset="0"/>
              </a:rPr>
              <a:t> </a:t>
            </a:r>
            <a:r>
              <a:rPr lang="pl-PL" sz="2100" dirty="0" err="1">
                <a:latin typeface="Source Sans Pro Light" panose="020B0403030403020204" pitchFamily="34" charset="0"/>
              </a:rPr>
              <a:t>exercitationem</a:t>
            </a:r>
            <a:r>
              <a:rPr lang="pl-PL" sz="2100" dirty="0">
                <a:latin typeface="Source Sans Pro Light" panose="020B0403030403020204" pitchFamily="34" charset="0"/>
              </a:rPr>
              <a:t> </a:t>
            </a:r>
            <a:r>
              <a:rPr lang="pl-PL" sz="2100" dirty="0" err="1">
                <a:latin typeface="Source Sans Pro Light" panose="020B0403030403020204" pitchFamily="34" charset="0"/>
              </a:rPr>
              <a:t>ullam</a:t>
            </a:r>
            <a:r>
              <a:rPr lang="pl-PL" sz="2100" dirty="0"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latin typeface="Source Sans Pro Light" panose="020B0403030403020204" pitchFamily="34" charset="0"/>
              </a:rPr>
              <a:t>corporis</a:t>
            </a:r>
            <a:endParaRPr lang="pl-PL" sz="2100" dirty="0">
              <a:latin typeface="Source Sans Pro Light" panose="020B0403030403020204" pitchFamily="34" charset="0"/>
            </a:endParaRPr>
          </a:p>
        </p:txBody>
      </p:sp>
      <p:graphicFrame>
        <p:nvGraphicFramePr>
          <p:cNvPr id="2" name="Wykres 1">
            <a:extLst>
              <a:ext uri="{FF2B5EF4-FFF2-40B4-BE49-F238E27FC236}">
                <a16:creationId xmlns:a16="http://schemas.microsoft.com/office/drawing/2014/main" id="{E1585993-E216-DAFA-D558-76274D262E6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42195703"/>
              </p:ext>
            </p:extLst>
          </p:nvPr>
        </p:nvGraphicFramePr>
        <p:xfrm>
          <a:off x="791812" y="17654281"/>
          <a:ext cx="6421787" cy="3549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445214367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leta kolorów PW">
      <a:dk1>
        <a:srgbClr val="000000"/>
      </a:dk1>
      <a:lt1>
        <a:srgbClr val="FFFFFF"/>
      </a:lt1>
      <a:dk2>
        <a:srgbClr val="00496C"/>
      </a:dk2>
      <a:lt2>
        <a:srgbClr val="E8E8E8"/>
      </a:lt2>
      <a:accent1>
        <a:srgbClr val="E6331C"/>
      </a:accent1>
      <a:accent2>
        <a:srgbClr val="E7A217"/>
      </a:accent2>
      <a:accent3>
        <a:srgbClr val="006871"/>
      </a:accent3>
      <a:accent4>
        <a:srgbClr val="3466B9"/>
      </a:accent4>
      <a:accent5>
        <a:srgbClr val="5E3056"/>
      </a:accent5>
      <a:accent6>
        <a:srgbClr val="C0D1C8"/>
      </a:accent6>
      <a:hlink>
        <a:srgbClr val="3466AF"/>
      </a:hlink>
      <a:folHlink>
        <a:srgbClr val="5E3056"/>
      </a:folHlink>
    </a:clrScheme>
    <a:fontScheme name="Motyw pakietu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E479C497013314EB30E13A293C2CAD7" ma:contentTypeVersion="2" ma:contentTypeDescription="Utwórz nowy dokument." ma:contentTypeScope="" ma:versionID="a8f177c33b1d50441d412845e1b954e3">
  <xsd:schema xmlns:xsd="http://www.w3.org/2001/XMLSchema" xmlns:xs="http://www.w3.org/2001/XMLSchema" xmlns:p="http://schemas.microsoft.com/office/2006/metadata/properties" xmlns:ns2="28812133-567b-453f-8b78-53feacc6c9fa" targetNamespace="http://schemas.microsoft.com/office/2006/metadata/properties" ma:root="true" ma:fieldsID="b92e41982e0c63464eb775af11aaaef7" ns2:_="">
    <xsd:import namespace="28812133-567b-453f-8b78-53feacc6c9fa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812133-567b-453f-8b78-53feacc6c9f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D4DB4BE-9309-4311-B09E-DABA147DE8C4}">
  <ds:schemaRefs>
    <ds:schemaRef ds:uri="http://schemas.microsoft.com/office/2006/documentManagement/types"/>
    <ds:schemaRef ds:uri="d8301284-0e13-42aa-bfb2-849dd2e9fdd8"/>
    <ds:schemaRef ds:uri="http://schemas.microsoft.com/office/2006/metadata/properties"/>
    <ds:schemaRef ds:uri="fca3fa48-ee18-4258-80e9-c2e987ae0fe6"/>
    <ds:schemaRef ds:uri="http://www.w3.org/XML/1998/namespace"/>
    <ds:schemaRef ds:uri="http://purl.org/dc/elements/1.1/"/>
    <ds:schemaRef ds:uri="http://schemas.openxmlformats.org/package/2006/metadata/core-properties"/>
    <ds:schemaRef ds:uri="http://purl.org/dc/terms/"/>
    <ds:schemaRef ds:uri="http://purl.org/dc/dcmitype/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B153C2AA-96E0-4651-AFB6-FBBB7BEED9B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C569EDA-1906-4C67-BA7D-743295D186D3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566</TotalTime>
  <Words>1574</Words>
  <Application>Microsoft Macintosh PowerPoint</Application>
  <PresentationFormat>Niestandardowy</PresentationFormat>
  <Paragraphs>53</Paragraphs>
  <Slides>1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Arial</vt:lpstr>
      <vt:lpstr>Source Sans Pro</vt:lpstr>
      <vt:lpstr>Source Sans Pro Light</vt:lpstr>
      <vt:lpstr>Source Sans Pro Semibold</vt:lpstr>
      <vt:lpstr>Motyw pakietu Office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Golińska Katarzyna</dc:creator>
  <cp:lastModifiedBy>Majchrzyk Monika</cp:lastModifiedBy>
  <cp:revision>2</cp:revision>
  <dcterms:created xsi:type="dcterms:W3CDTF">2024-06-04T13:02:07Z</dcterms:created>
  <dcterms:modified xsi:type="dcterms:W3CDTF">2024-06-12T12:04:09Z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0x0101003E479C497013314EB30E13A293C2CAD7</vt:lpwstr>
  </property>
  <property fmtid="{D5CDD505-2E9C-101B-9397-08002B2CF9AE}" pid="3" name="MediaServiceImageTags">
    <vt:lpwstr/>
  </property>
</Properties>
</file>