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0275213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6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74EA33-5833-8943-9654-9201CB0A0868}" v="87" dt="2024-06-25T10:31:48.5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8"/>
    <p:restoredTop sz="94683"/>
  </p:normalViewPr>
  <p:slideViewPr>
    <p:cSldViewPr snapToGrid="0">
      <p:cViewPr>
        <p:scale>
          <a:sx n="51" d="100"/>
          <a:sy n="51" d="100"/>
        </p:scale>
        <p:origin x="272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09F29-6ABF-A344-8474-C44F24706B70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5309E-8747-994B-8331-0BF8174F2C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10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5309E-8747-994B-8331-0BF8174F2C41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991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30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99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>
                    <a:tint val="82000"/>
                  </a:schemeClr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82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82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70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805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062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6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500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74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08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636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725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227EB1-7592-A840-9F8D-1E218F3BE4A5}" type="datetimeFigureOut">
              <a:rPr lang="pl-PL" smtClean="0"/>
              <a:t>25.06.2024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01CE6-036A-0C4A-AC77-C9CC2A4E87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596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D8E12A1-8C5D-9FE4-FCF6-2B538D093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410702"/>
              </p:ext>
            </p:extLst>
          </p:nvPr>
        </p:nvGraphicFramePr>
        <p:xfrm>
          <a:off x="786606" y="0"/>
          <a:ext cx="28725338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194">
                  <a:extLst>
                    <a:ext uri="{9D8B030D-6E8A-4147-A177-3AD203B41FA5}">
                      <a16:colId xmlns:a16="http://schemas.microsoft.com/office/drawing/2014/main" val="3939241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447561269"/>
                    </a:ext>
                  </a:extLst>
                </a:gridCol>
                <a:gridCol w="9525001">
                  <a:extLst>
                    <a:ext uri="{9D8B030D-6E8A-4147-A177-3AD203B41FA5}">
                      <a16:colId xmlns:a16="http://schemas.microsoft.com/office/drawing/2014/main" val="2470664477"/>
                    </a:ext>
                  </a:extLst>
                </a:gridCol>
                <a:gridCol w="327343">
                  <a:extLst>
                    <a:ext uri="{9D8B030D-6E8A-4147-A177-3AD203B41FA5}">
                      <a16:colId xmlns:a16="http://schemas.microsoft.com/office/drawing/2014/main" val="626300541"/>
                    </a:ext>
                  </a:extLst>
                </a:gridCol>
              </a:tblGrid>
              <a:tr h="201600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319605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Accuptatum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apel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estiis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faceria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dolorecta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denimin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nihilignihit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laborer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iostia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nulluptam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quia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volorrovit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aliquae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inveles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sit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rerro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te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volendebis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rem </a:t>
                      </a:r>
                      <a:r>
                        <a:rPr lang="pl-PL" sz="4200" b="1" i="0" kern="1200" dirty="0" err="1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faccum</a:t>
                      </a:r>
                      <a:r>
                        <a:rPr lang="pl-PL" sz="4200" b="1" i="0" kern="1200" dirty="0">
                          <a:solidFill>
                            <a:srgbClr val="3466AF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</a:txBody>
                  <a:tcPr marT="117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Autorzy:</a:t>
                      </a:r>
                    </a:p>
                  </a:txBody>
                  <a:tcPr marL="235440" marT="189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Prof. dr Mieczysław Kowalski </a:t>
                      </a:r>
                      <a:r>
                        <a:rPr lang="pl-PL" sz="21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dr Alicja Nowak </a:t>
                      </a:r>
                      <a:r>
                        <a:rPr lang="pl-PL" sz="21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2, 3</a:t>
                      </a:r>
                      <a:endParaRPr lang="pl-PL" sz="2100" b="0" i="0" kern="1200" dirty="0">
                        <a:solidFill>
                          <a:schemeClr val="dk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163440" marT="189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358449"/>
                  </a:ext>
                </a:extLst>
              </a:tr>
              <a:tr h="1260000"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pl-PL" sz="21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Afiliacje</a:t>
                      </a: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Res a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omnihicto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ame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commolo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rporat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expera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veligenis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volore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vid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quatium</a:t>
                      </a:r>
                      <a:endParaRPr lang="pl-PL" sz="1600" b="0" i="0" kern="1200" dirty="0">
                        <a:solidFill>
                          <a:schemeClr val="dk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nditatiunt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lam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ius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faccuptatiur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si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cusandanda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fugitiur?Uciat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Sed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eume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noneser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feruptae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suntis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  <a:p>
                      <a:r>
                        <a:rPr lang="pl-PL" sz="1600" b="0" i="0" kern="1200" baseline="300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harciam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endae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Itaquidunt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nost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intur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te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sundaerum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et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velest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to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odis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tectiatur</a:t>
                      </a:r>
                      <a:r>
                        <a:rPr lang="pl-PL" sz="1600" b="0" i="0" kern="1200" dirty="0">
                          <a:solidFill>
                            <a:schemeClr val="dk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235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993520"/>
                  </a:ext>
                </a:extLst>
              </a:tr>
            </a:tbl>
          </a:graphicData>
        </a:graphic>
      </p:graphicFrame>
      <p:pic>
        <p:nvPicPr>
          <p:cNvPr id="8" name="Obraz 7" descr="Obraz zawierający tekst, Czcionka, logo, czarne&#10;&#10;Opis wygenerowany automatycznie">
            <a:extLst>
              <a:ext uri="{FF2B5EF4-FFF2-40B4-BE49-F238E27FC236}">
                <a16:creationId xmlns:a16="http://schemas.microsoft.com/office/drawing/2014/main" id="{34048B9D-F1D4-C847-EDA6-99F2C92BF8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06" y="304800"/>
            <a:ext cx="7950994" cy="1513276"/>
          </a:xfrm>
          <a:prstGeom prst="rect">
            <a:avLst/>
          </a:prstGeom>
        </p:spPr>
      </p:pic>
      <p:pic>
        <p:nvPicPr>
          <p:cNvPr id="10" name="Obraz 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65DECEF5-98C2-C941-97A4-C15BA7106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8706" y="495688"/>
            <a:ext cx="1042530" cy="11880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1A8444BB-B24C-86ED-4DAD-E566103D6C1D}"/>
              </a:ext>
            </a:extLst>
          </p:cNvPr>
          <p:cNvSpPr/>
          <p:nvPr/>
        </p:nvSpPr>
        <p:spPr>
          <a:xfrm>
            <a:off x="29286199" y="495688"/>
            <a:ext cx="180000" cy="1512000"/>
          </a:xfrm>
          <a:prstGeom prst="rect">
            <a:avLst/>
          </a:prstGeom>
          <a:solidFill>
            <a:srgbClr val="3466A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3466AF"/>
              </a:solidFill>
            </a:endParaRP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DFB1325-4D71-5C1A-6091-67B3A2F35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571610"/>
              </p:ext>
            </p:extLst>
          </p:nvPr>
        </p:nvGraphicFramePr>
        <p:xfrm>
          <a:off x="832352" y="20421600"/>
          <a:ext cx="28633847" cy="976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50287418"/>
                    </a:ext>
                  </a:extLst>
                </a:gridCol>
                <a:gridCol w="18880951">
                  <a:extLst>
                    <a:ext uri="{9D8B030D-6E8A-4147-A177-3AD203B41FA5}">
                      <a16:colId xmlns:a16="http://schemas.microsoft.com/office/drawing/2014/main" val="4180271077"/>
                    </a:ext>
                  </a:extLst>
                </a:gridCol>
                <a:gridCol w="9544616">
                  <a:extLst>
                    <a:ext uri="{9D8B030D-6E8A-4147-A177-3AD203B41FA5}">
                      <a16:colId xmlns:a16="http://schemas.microsoft.com/office/drawing/2014/main" val="699648277"/>
                    </a:ext>
                  </a:extLst>
                </a:gridCol>
              </a:tblGrid>
              <a:tr h="97652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i="0" kern="1200" dirty="0" err="1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Warsaw</a:t>
                      </a:r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2024</a:t>
                      </a:r>
                    </a:p>
                  </a:txBody>
                  <a:tcPr marT="22572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i="0" kern="1200" dirty="0" err="1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www.pw.pl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T="22572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273729"/>
                  </a:ext>
                </a:extLst>
              </a:tr>
            </a:tbl>
          </a:graphicData>
        </a:graphic>
      </p:graphicFrame>
      <p:sp>
        <p:nvSpPr>
          <p:cNvPr id="15" name="Prostokąt 14">
            <a:extLst>
              <a:ext uri="{FF2B5EF4-FFF2-40B4-BE49-F238E27FC236}">
                <a16:creationId xmlns:a16="http://schemas.microsoft.com/office/drawing/2014/main" id="{5713F75F-21C6-C171-3F8A-FDC0BFB7E7E8}"/>
              </a:ext>
            </a:extLst>
          </p:cNvPr>
          <p:cNvSpPr/>
          <p:nvPr/>
        </p:nvSpPr>
        <p:spPr>
          <a:xfrm>
            <a:off x="832352" y="20421600"/>
            <a:ext cx="180000" cy="576000"/>
          </a:xfrm>
          <a:prstGeom prst="rect">
            <a:avLst/>
          </a:prstGeom>
          <a:solidFill>
            <a:srgbClr val="3466A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3466AF"/>
              </a:solidFill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F38F30D-E2B0-5882-69D4-3AB15F716FEE}"/>
              </a:ext>
            </a:extLst>
          </p:cNvPr>
          <p:cNvSpPr txBox="1"/>
          <p:nvPr/>
        </p:nvSpPr>
        <p:spPr>
          <a:xfrm>
            <a:off x="786606" y="4712676"/>
            <a:ext cx="28725338" cy="15300000"/>
          </a:xfrm>
          <a:prstGeom prst="rect">
            <a:avLst/>
          </a:prstGeom>
          <a:noFill/>
        </p:spPr>
        <p:txBody>
          <a:bodyPr wrap="square" numCol="5" spcCol="360000" rtlCol="0">
            <a:spAutoFit/>
          </a:bodyPr>
          <a:lstStyle/>
          <a:p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Accuptatum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apel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estiis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eum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faceria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dolorecta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denimin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nihilignihit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laborer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iostia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nulluptam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quia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volorrovit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aliquae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inveles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sit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laut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quis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rerro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te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volendebis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rem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faccum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qui.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Iliam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temolut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optat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.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Nus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volor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,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conem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qui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dest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volorectati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sectemo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loreiunt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.</a:t>
            </a:r>
          </a:p>
          <a:p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Seditae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doluptatibus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eiuntiaest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, si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reperio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molupta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nossit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etur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sequidi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dolorec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estentum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qui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duntin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consequ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aspita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qui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atem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labor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alitas</a:t>
            </a:r>
            <a:r>
              <a:rPr lang="pl-PL" sz="2400" b="1" dirty="0"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2400" b="1" dirty="0" err="1">
                <a:effectLst/>
                <a:latin typeface="Source Sans Pro Semibold" panose="020B0503030403020204" pitchFamily="34" charset="0"/>
              </a:rPr>
              <a:t>voluptatur</a:t>
            </a:r>
            <a:endParaRPr lang="pl-PL" sz="2400" b="1" dirty="0">
              <a:effectLst/>
              <a:latin typeface="Source Sans Pro Semibold" panose="020B0503030403020204" pitchFamily="34" charset="0"/>
            </a:endParaRPr>
          </a:p>
          <a:p>
            <a:endParaRPr lang="pl-PL" sz="2400" b="1" dirty="0">
              <a:latin typeface="Source Sans Pro Semibold" panose="020B0503030403020204" pitchFamily="34" charset="0"/>
            </a:endParaRPr>
          </a:p>
          <a:p>
            <a:r>
              <a:rPr lang="pl-PL" sz="2600" b="1" dirty="0" err="1">
                <a:effectLst/>
                <a:latin typeface="Source Sans Pro" panose="020B0503030403020204" pitchFamily="34" charset="0"/>
              </a:rPr>
              <a:t>Subsection</a:t>
            </a:r>
            <a:r>
              <a:rPr lang="pl-PL" sz="2600" b="1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2600" b="1" dirty="0" err="1">
                <a:effectLst/>
                <a:latin typeface="Source Sans Pro" panose="020B0503030403020204" pitchFamily="34" charset="0"/>
              </a:rPr>
              <a:t>Title</a:t>
            </a:r>
            <a:endParaRPr lang="pl-PL" sz="2600" b="1" dirty="0">
              <a:effectLst/>
              <a:latin typeface="Source Sans Pro" panose="020B0503030403020204" pitchFamily="34" charset="0"/>
            </a:endParaRPr>
          </a:p>
          <a:p>
            <a:r>
              <a:rPr lang="pl-PL" sz="2100" dirty="0">
                <a:effectLst/>
                <a:latin typeface="Source Sans Pro Light" panose="020B0403030403020204" pitchFamily="34" charset="0"/>
              </a:rPr>
              <a:t>Res a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etum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omnihicto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ame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commolo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rporat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officid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expera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veligenis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volore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vid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quatium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officie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nditatiunt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lam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faccuptatiur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si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cusandanda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fugitiur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Uciat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noneser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feruptae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suntis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harciam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endae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Itaquidunt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nost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il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intur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te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sundaerum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velest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to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odis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tectiatur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Ximinciunto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sandunt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eaquateniste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elluptam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simet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laceat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Ga.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corporr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oremporpore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odis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sin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prendam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fugitae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eaquis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doluptam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delectiunt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lam et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undanis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et et,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ullam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doles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estrunt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ulparum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auta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aruntur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Quibus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suntinc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itatem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con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corpor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milit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as di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anda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susante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debiti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bea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solupit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odisquatecti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cum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aces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quuntiunt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fuga.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Busamusant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ommoluptur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Quibusam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non et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tem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Lestiberum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aces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earibus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et qui</a:t>
            </a:r>
          </a:p>
          <a:p>
            <a:br>
              <a:rPr lang="pl-PL" sz="2100" dirty="0">
                <a:effectLst/>
                <a:latin typeface="Source Sans Pro Light" panose="020B0403030403020204" pitchFamily="34" charset="0"/>
              </a:rPr>
            </a:br>
            <a:br>
              <a:rPr lang="pl-PL" sz="2100" dirty="0">
                <a:effectLst/>
                <a:latin typeface="Source Sans Pro Light" panose="020B0403030403020204" pitchFamily="34" charset="0"/>
              </a:rPr>
            </a:br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endParaRPr lang="pl-PL" sz="2100" dirty="0">
              <a:latin typeface="Source Sans Pro Light" panose="020B0403030403020204" pitchFamily="34" charset="0"/>
            </a:endParaRPr>
          </a:p>
          <a:p>
            <a:endParaRPr lang="pl-PL" sz="2100" dirty="0">
              <a:effectLst/>
              <a:latin typeface="Source Sans Pro Light" panose="020B0403030403020204" pitchFamily="34" charset="0"/>
            </a:endParaRP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alitia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enderorem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reic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temque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dolor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sequibusa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aliquias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simus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vellandam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evel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mos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pror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</a:t>
            </a: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Occum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excepudamus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et fuga. Ex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esciam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aute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acestiunt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pelentis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asperemo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idese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perunti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to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excerovid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ma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dita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quassites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rest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rerum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ellupis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si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alique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officiumqui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ullest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dolorer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ferorit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emporep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tatquaectus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omnimped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blaccum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lant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Denimi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offictionese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magnam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ipsantem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Omnima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qui sit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dolorem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re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omnient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laudis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volenet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sum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consecupta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deliquis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quia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videnducia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excest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sit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dereniet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aute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acestiunt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pelentis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asperemo</a:t>
            </a:r>
            <a:endParaRPr lang="pl-PL" sz="2400" b="1" dirty="0">
              <a:effectLst/>
              <a:latin typeface="Source Sans Pro Semibold" panose="020B0503030403020204" pitchFamily="34" charset="0"/>
            </a:endParaRPr>
          </a:p>
          <a:p>
            <a:pPr>
              <a:lnSpc>
                <a:spcPts val="7000"/>
              </a:lnSpc>
            </a:pPr>
            <a:r>
              <a:rPr lang="pl-PL" sz="124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„</a:t>
            </a:r>
          </a:p>
          <a:p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Seditae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doluptatibus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eiuntiaest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, si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reperio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molupta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nossit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etur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sequidi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dolorec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estentum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qui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duntin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consequ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aspita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qui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atem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labor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alitas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voluptatur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.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Ut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volo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corporr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oremporpore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,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odis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sin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prendam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fugitae</a:t>
            </a:r>
            <a:r>
              <a:rPr lang="pl-PL" sz="3000" b="1" i="1" dirty="0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 </a:t>
            </a:r>
            <a:r>
              <a:rPr lang="pl-PL" sz="3000" b="1" i="1" dirty="0" err="1">
                <a:solidFill>
                  <a:srgbClr val="3466AF"/>
                </a:solidFill>
                <a:effectLst/>
                <a:latin typeface="Source Sans Pro Semibold" panose="020B0503030403020204" pitchFamily="34" charset="0"/>
              </a:rPr>
              <a:t>eaquis</a:t>
            </a:r>
            <a:endParaRPr lang="pl-PL" sz="3000" b="1" i="1" dirty="0">
              <a:solidFill>
                <a:srgbClr val="3466AF"/>
              </a:solidFill>
              <a:latin typeface="Source Sans Pro Semibold" panose="020B0503030403020204" pitchFamily="34" charset="0"/>
            </a:endParaRPr>
          </a:p>
          <a:p>
            <a:endParaRPr lang="pl-PL" sz="2400" b="1" dirty="0">
              <a:effectLst/>
              <a:latin typeface="Source Sans Pro Semibold" panose="020B0503030403020204" pitchFamily="34" charset="0"/>
            </a:endParaRPr>
          </a:p>
          <a:p>
            <a:r>
              <a:rPr lang="pl-PL" sz="2800" b="1" dirty="0" err="1">
                <a:effectLst/>
                <a:latin typeface="Source Sans Pro" panose="020B0503030403020204" pitchFamily="34" charset="0"/>
              </a:rPr>
              <a:t>Subsection</a:t>
            </a:r>
            <a:r>
              <a:rPr lang="pl-PL" sz="2800" b="1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2800" b="1" dirty="0" err="1">
                <a:effectLst/>
                <a:latin typeface="Source Sans Pro" panose="020B0503030403020204" pitchFamily="34" charset="0"/>
              </a:rPr>
              <a:t>Title</a:t>
            </a:r>
            <a:endParaRPr lang="pl-PL" sz="2800" b="1" dirty="0">
              <a:effectLst/>
              <a:latin typeface="Source Sans Pro" panose="020B0503030403020204" pitchFamily="34" charset="0"/>
            </a:endParaRPr>
          </a:p>
          <a:p>
            <a:r>
              <a:rPr lang="pl-PL" sz="2400" dirty="0">
                <a:effectLst/>
                <a:latin typeface="Source Sans Pro Light" panose="020B0403030403020204" pitchFamily="34" charset="0"/>
              </a:rPr>
              <a:t>Res a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etum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omnihicto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ame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volo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volore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vid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quatium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quae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aut aut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officie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nditatiunt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lam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faccuptatiur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si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cusandanda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fugitiur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Uciat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Sed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noneser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feruptae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suntis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harciam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endae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Itaquidunt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nost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il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intur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te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sundaerum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velest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to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odis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tectiatur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Ximinciunto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eos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sandunt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eaquateniste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elluptam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simet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laceat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Ga.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volo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corporr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oremporpore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odis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sin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prendam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fugitae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eaquis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doluptam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delectiunt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lam et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undanis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aut et et,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ullam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doles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estrunt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ulparum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auta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aruntur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Quibus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suntinc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itatem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con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corpor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milit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as di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anda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susante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debiti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bea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solupit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odisquatecti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cum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aces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quuntiunt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fuga.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Busamusant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ommoluptur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Quibusam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non et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offic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tem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Lestiberum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aces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eos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earibus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et qui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quasima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ximusam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ad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magnis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evenihillam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autatur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alitia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enderorem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reic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temque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dolor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sequibusa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aliquias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simus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vellandam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sed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evel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mos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pror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sunt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</a:t>
            </a: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Occum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excepudamus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et fuga. Ex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esciam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nis</a:t>
            </a:r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aute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eatur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acestiunt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pelentis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asperemo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idese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perunti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to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excerovid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ma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dita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quassites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voluptatur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rest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rerum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ellupis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si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alique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officiumqui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ullest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dolorer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ferorit</a:t>
            </a:r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latin typeface="Source Sans Pro Light" panose="020B0403030403020204" pitchFamily="34" charset="0"/>
            </a:endParaRPr>
          </a:p>
          <a:p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emporep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tatquaectus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omnimped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blaccum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lant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Denimi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offictionese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magnam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ipsantem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Omnima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sit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dolorem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re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omnient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laudis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volenet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sum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consecupta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deliquis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quia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videnducia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excest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sit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dereniet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aute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eatur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acestiunt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pelentis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asperemo</a:t>
            </a:r>
            <a:endParaRPr lang="pl-PL" sz="2400" dirty="0">
              <a:effectLst/>
              <a:latin typeface="Source Sans Pro Light" panose="020B0403030403020204" pitchFamily="34" charset="0"/>
            </a:endParaRPr>
          </a:p>
          <a:p>
            <a:r>
              <a:rPr lang="pl-PL" sz="2400" dirty="0" err="1">
                <a:effectLst/>
                <a:latin typeface="Source Sans Pro Light" panose="020B0403030403020204" pitchFamily="34" charset="0"/>
              </a:rPr>
              <a:t>emporep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tatquaectus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omnimped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blaccum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lant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Denimi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offictionese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magnam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ipsantem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Omnima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qui sit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dolorem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re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omnient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laudis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volenet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sum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consecupta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iur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?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deliquis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quia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videnducia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 ex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excest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sit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dereniet</a:t>
            </a:r>
            <a:r>
              <a:rPr lang="pl-PL" sz="24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400" dirty="0" err="1">
                <a:effectLst/>
                <a:latin typeface="Source Sans Pro Light" panose="020B0403030403020204" pitchFamily="34" charset="0"/>
              </a:rPr>
              <a:t>aute</a:t>
            </a:r>
            <a:endParaRPr lang="pl-PL" sz="2400" b="1" dirty="0">
              <a:effectLst/>
              <a:latin typeface="Source Sans Pro Semibold" panose="020B0503030403020204" pitchFamily="34" charset="0"/>
            </a:endParaRPr>
          </a:p>
          <a:p>
            <a:endParaRPr lang="pl-PL" sz="2400" b="1" dirty="0">
              <a:effectLst/>
              <a:latin typeface="Source Sans Pro Semibold" panose="020B0503030403020204" pitchFamily="34" charset="0"/>
            </a:endParaRPr>
          </a:p>
          <a:p>
            <a:r>
              <a:rPr lang="pl-PL" sz="2100" b="1" dirty="0">
                <a:effectLst/>
                <a:latin typeface="Source Sans Pro Semibold" panose="020B0503030403020204" pitchFamily="34" charset="0"/>
              </a:rPr>
              <a:t>Afiliacje</a:t>
            </a:r>
          </a:p>
          <a:p>
            <a:r>
              <a:rPr lang="pl-PL" sz="1600" baseline="30000" dirty="0">
                <a:effectLst/>
                <a:latin typeface="Source Sans Pro" panose="020B0503030403020204" pitchFamily="34" charset="0"/>
              </a:rPr>
              <a:t>1 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Res a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etum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omnihicto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ame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volo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commolo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rporat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officid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expera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veligenis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volore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vid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quatium</a:t>
            </a:r>
            <a:endParaRPr lang="pl-PL" sz="1600" dirty="0">
              <a:effectLst/>
              <a:latin typeface="Source Sans Pro" panose="020B0503030403020204" pitchFamily="34" charset="0"/>
            </a:endParaRPr>
          </a:p>
          <a:p>
            <a:r>
              <a:rPr lang="pl-PL" sz="1600" baseline="30000" dirty="0">
                <a:effectLst/>
                <a:latin typeface="Source Sans Pro" panose="020B0503030403020204" pitchFamily="34" charset="0"/>
              </a:rPr>
              <a:t>2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Officie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nditatiunt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lam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ius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aut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faccuptatiur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si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cusandanda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aut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fugitiur?Uciat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Sed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eume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noneser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feruptae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suntis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qui</a:t>
            </a:r>
          </a:p>
          <a:p>
            <a:r>
              <a:rPr lang="pl-PL" sz="1600" baseline="30000" dirty="0">
                <a:effectLst/>
                <a:latin typeface="Source Sans Pro" panose="020B0503030403020204" pitchFamily="34" charset="0"/>
              </a:rPr>
              <a:t>3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Omni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ut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harciam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endae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Itaquidunt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il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intur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te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sundaerum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et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velest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to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odis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tectiatur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?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781F184C-4DD2-069E-97B8-DD844AE840A8}"/>
              </a:ext>
            </a:extLst>
          </p:cNvPr>
          <p:cNvSpPr/>
          <p:nvPr/>
        </p:nvSpPr>
        <p:spPr>
          <a:xfrm>
            <a:off x="786606" y="16061400"/>
            <a:ext cx="2448000" cy="316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7DA1A891-4BE2-04E6-2837-4180524F1E9C}"/>
              </a:ext>
            </a:extLst>
          </p:cNvPr>
          <p:cNvSpPr/>
          <p:nvPr/>
        </p:nvSpPr>
        <p:spPr>
          <a:xfrm>
            <a:off x="3576699" y="16061400"/>
            <a:ext cx="2448000" cy="316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16D15A63-EC67-319A-6C95-B87E00ACA62A}"/>
              </a:ext>
            </a:extLst>
          </p:cNvPr>
          <p:cNvSpPr/>
          <p:nvPr/>
        </p:nvSpPr>
        <p:spPr>
          <a:xfrm>
            <a:off x="12415899" y="4713461"/>
            <a:ext cx="11160000" cy="763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52B919D-C9F6-33E0-766D-C5943FC92BA9}"/>
              </a:ext>
            </a:extLst>
          </p:cNvPr>
          <p:cNvSpPr txBox="1"/>
          <p:nvPr/>
        </p:nvSpPr>
        <p:spPr>
          <a:xfrm>
            <a:off x="12415899" y="12543692"/>
            <a:ext cx="11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>
                <a:effectLst/>
                <a:latin typeface="Source Sans Pro" panose="020B0503030403020204" pitchFamily="34" charset="0"/>
              </a:rPr>
              <a:t>Sed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eume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noneser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feruptae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suntis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qui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omni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ut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harciam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endae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Itaquidunt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il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intur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te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sundaerum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et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velest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to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odis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tectiatur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?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Ximinciunto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ut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eos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sandunt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eaquateniste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elluptam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simet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laceat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Boratur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?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Pid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et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rest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odis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eaturit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quo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cor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re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laccum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nulpa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sitat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atiam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cor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sita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cullesequam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et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enihita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turesto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odit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aut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volorest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moluptas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dunt</a:t>
            </a:r>
            <a:endParaRPr lang="pl-PL" sz="1600" dirty="0">
              <a:effectLst/>
              <a:latin typeface="Source Sans Pro" panose="020B0503030403020204" pitchFamily="34" charset="0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5648BCD-05A5-C1B2-17F8-62E66BC20A68}"/>
              </a:ext>
            </a:extLst>
          </p:cNvPr>
          <p:cNvSpPr txBox="1"/>
          <p:nvPr/>
        </p:nvSpPr>
        <p:spPr>
          <a:xfrm>
            <a:off x="786606" y="19389969"/>
            <a:ext cx="523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>
                <a:effectLst/>
                <a:latin typeface="Source Sans Pro" panose="020B0503030403020204" pitchFamily="34" charset="0"/>
              </a:rPr>
              <a:t>Sed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eume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noneser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feruptae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suntis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qui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omni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ut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harciam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endae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Itaquidunt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il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intur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te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35973E9-3F23-BBA3-AE3A-CADC0DD3032D}"/>
              </a:ext>
            </a:extLst>
          </p:cNvPr>
          <p:cNvSpPr txBox="1"/>
          <p:nvPr/>
        </p:nvSpPr>
        <p:spPr>
          <a:xfrm>
            <a:off x="6577806" y="19389969"/>
            <a:ext cx="523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>
                <a:effectLst/>
                <a:latin typeface="Source Sans Pro" panose="020B0503030403020204" pitchFamily="34" charset="0"/>
              </a:rPr>
              <a:t>Sed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eume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noneser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feruptae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suntis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qui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omni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ut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harciam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endae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.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Itaquidunt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volupta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nost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que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il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 </a:t>
            </a:r>
            <a:r>
              <a:rPr lang="pl-PL" sz="1600" dirty="0" err="1">
                <a:effectLst/>
                <a:latin typeface="Source Sans Pro" panose="020B0503030403020204" pitchFamily="34" charset="0"/>
              </a:rPr>
              <a:t>intur</a:t>
            </a:r>
            <a:r>
              <a:rPr lang="pl-PL" sz="1600" dirty="0">
                <a:effectLst/>
                <a:latin typeface="Source Sans Pro" panose="020B0503030403020204" pitchFamily="34" charset="0"/>
              </a:rPr>
              <a:t>, te</a:t>
            </a:r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69FB0BCD-5C0F-E28C-21EA-74B204605977}"/>
              </a:ext>
            </a:extLst>
          </p:cNvPr>
          <p:cNvSpPr>
            <a:spLocks noChangeAspect="1"/>
          </p:cNvSpPr>
          <p:nvPr/>
        </p:nvSpPr>
        <p:spPr>
          <a:xfrm>
            <a:off x="18592800" y="16271631"/>
            <a:ext cx="1800000" cy="180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F639ED77-FC83-399E-AAFE-15A493376110}"/>
              </a:ext>
            </a:extLst>
          </p:cNvPr>
          <p:cNvSpPr>
            <a:spLocks noChangeAspect="1"/>
          </p:cNvSpPr>
          <p:nvPr/>
        </p:nvSpPr>
        <p:spPr>
          <a:xfrm>
            <a:off x="20609170" y="16271631"/>
            <a:ext cx="1800000" cy="180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88ED50AA-932F-2EBF-FBD5-8DE62AEFDAEB}"/>
              </a:ext>
            </a:extLst>
          </p:cNvPr>
          <p:cNvSpPr>
            <a:spLocks noChangeAspect="1"/>
          </p:cNvSpPr>
          <p:nvPr/>
        </p:nvSpPr>
        <p:spPr>
          <a:xfrm>
            <a:off x="18592800" y="18264554"/>
            <a:ext cx="1800000" cy="180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7E35BE55-B9B7-253D-8F5E-301F8EF8EBE4}"/>
              </a:ext>
            </a:extLst>
          </p:cNvPr>
          <p:cNvSpPr>
            <a:spLocks noChangeAspect="1"/>
          </p:cNvSpPr>
          <p:nvPr/>
        </p:nvSpPr>
        <p:spPr>
          <a:xfrm>
            <a:off x="20609170" y="18264554"/>
            <a:ext cx="1800000" cy="180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104953BA-19B4-0B52-F397-3A521CC67557}"/>
              </a:ext>
            </a:extLst>
          </p:cNvPr>
          <p:cNvCxnSpPr/>
          <p:nvPr/>
        </p:nvCxnSpPr>
        <p:spPr>
          <a:xfrm>
            <a:off x="18241107" y="16037954"/>
            <a:ext cx="112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82C8D4AF-A37A-DEAF-9953-860ADD03391D}"/>
              </a:ext>
            </a:extLst>
          </p:cNvPr>
          <p:cNvSpPr txBox="1"/>
          <p:nvPr/>
        </p:nvSpPr>
        <p:spPr>
          <a:xfrm>
            <a:off x="23985415" y="16271631"/>
            <a:ext cx="54807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b="1" dirty="0" err="1">
                <a:solidFill>
                  <a:srgbClr val="3466AF"/>
                </a:solidFill>
                <a:effectLst/>
                <a:latin typeface="Source Sans Pro" panose="020B0503030403020204" pitchFamily="34" charset="0"/>
              </a:rPr>
              <a:t>Subsection</a:t>
            </a:r>
            <a:r>
              <a:rPr lang="pl-PL" sz="2600" b="1" dirty="0">
                <a:solidFill>
                  <a:srgbClr val="3466AF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l-PL" sz="2600" b="1" dirty="0" err="1">
                <a:solidFill>
                  <a:srgbClr val="3466AF"/>
                </a:solidFill>
                <a:effectLst/>
                <a:latin typeface="Source Sans Pro" panose="020B0503030403020204" pitchFamily="34" charset="0"/>
              </a:rPr>
              <a:t>Title</a:t>
            </a:r>
            <a:endParaRPr lang="pl-PL" sz="2600" b="1" dirty="0">
              <a:solidFill>
                <a:srgbClr val="3466AF"/>
              </a:solidFill>
              <a:effectLst/>
              <a:latin typeface="Source Sans Pro" panose="020B0503030403020204" pitchFamily="34" charset="0"/>
            </a:endParaRPr>
          </a:p>
          <a:p>
            <a:r>
              <a:rPr lang="pl-PL" sz="2100" dirty="0">
                <a:effectLst/>
                <a:latin typeface="Source Sans Pro Light" panose="020B0403030403020204" pitchFamily="34" charset="0"/>
              </a:rPr>
              <a:t>Res a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etum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omnihicto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ame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commolo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rporat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officid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expera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veligenis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volore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vid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quatium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officie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nditatiunt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lam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ius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faccuptatiur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si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cusandanda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aut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fugitiur?Uciat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Sed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eume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noneser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feruptae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suntis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qui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omni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harciam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endae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Itaquidunt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nost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que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il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intur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te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sundaerum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et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velest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, to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odis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volupta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tectiatur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?</a:t>
            </a:r>
          </a:p>
          <a:p>
            <a:r>
              <a:rPr lang="pl-PL" sz="2100" dirty="0" err="1">
                <a:effectLst/>
                <a:latin typeface="Source Sans Pro Light" panose="020B0403030403020204" pitchFamily="34" charset="0"/>
              </a:rPr>
              <a:t>Ximinciunto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est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ut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eos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sandunt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eaquateniste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elluptam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simet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 </a:t>
            </a:r>
            <a:r>
              <a:rPr lang="pl-PL" sz="2100" dirty="0" err="1">
                <a:effectLst/>
                <a:latin typeface="Source Sans Pro Light" panose="020B0403030403020204" pitchFamily="34" charset="0"/>
              </a:rPr>
              <a:t>laceat</a:t>
            </a:r>
            <a:r>
              <a:rPr lang="pl-PL" sz="2100" dirty="0">
                <a:effectLst/>
                <a:latin typeface="Source Sans Pro Light" panose="020B0403030403020204" pitchFamily="34" charset="0"/>
              </a:rPr>
              <a:t>.</a:t>
            </a: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D42858D2-A4C9-D196-F19B-B6F9B20CB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20870"/>
              </p:ext>
            </p:extLst>
          </p:nvPr>
        </p:nvGraphicFramePr>
        <p:xfrm>
          <a:off x="23985415" y="6447694"/>
          <a:ext cx="552653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5570">
                  <a:extLst>
                    <a:ext uri="{9D8B030D-6E8A-4147-A177-3AD203B41FA5}">
                      <a16:colId xmlns:a16="http://schemas.microsoft.com/office/drawing/2014/main" val="3308880731"/>
                    </a:ext>
                  </a:extLst>
                </a:gridCol>
                <a:gridCol w="2290960">
                  <a:extLst>
                    <a:ext uri="{9D8B030D-6E8A-4147-A177-3AD203B41FA5}">
                      <a16:colId xmlns:a16="http://schemas.microsoft.com/office/drawing/2014/main" val="3710080121"/>
                    </a:ext>
                  </a:extLst>
                </a:gridCol>
              </a:tblGrid>
              <a:tr h="1735012">
                <a:tc>
                  <a:txBody>
                    <a:bodyPr/>
                    <a:lstStyle/>
                    <a:p>
                      <a:r>
                        <a:rPr lang="pl-PL" sz="12400" b="1" i="1" dirty="0">
                          <a:solidFill>
                            <a:srgbClr val="3466AF"/>
                          </a:solidFill>
                          <a:latin typeface="Source Sans Pro Black" panose="020B0503030403020204" pitchFamily="34" charset="0"/>
                        </a:rPr>
                        <a:t>89%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Sed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eume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noneser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feruptae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suntis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volum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qui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ut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harciam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endae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Itaquidunt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nost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intur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te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sundaerum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et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velest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to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odis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tectiatur</a:t>
                      </a: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485702"/>
                  </a:ext>
                </a:extLst>
              </a:tr>
            </a:tbl>
          </a:graphicData>
        </a:graphic>
      </p:graphicFrame>
      <p:graphicFrame>
        <p:nvGraphicFramePr>
          <p:cNvPr id="32" name="Tabela 31">
            <a:extLst>
              <a:ext uri="{FF2B5EF4-FFF2-40B4-BE49-F238E27FC236}">
                <a16:creationId xmlns:a16="http://schemas.microsoft.com/office/drawing/2014/main" id="{04CC86E0-4942-07B4-A050-5619BE54F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389803"/>
              </p:ext>
            </p:extLst>
          </p:nvPr>
        </p:nvGraphicFramePr>
        <p:xfrm>
          <a:off x="6577805" y="16061400"/>
          <a:ext cx="5328000" cy="31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1023705486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80874766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4050033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4144416151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kern="1200" dirty="0" err="1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fugitatia</a:t>
                      </a:r>
                      <a:endParaRPr lang="pl-PL" sz="18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16099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quassitiam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02195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corpor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12064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exerum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77794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quassitiam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2531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corpor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06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exerum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16493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pl-PL" sz="1800" b="0" i="0" dirty="0">
                          <a:latin typeface="Source Sans Pro Light" panose="020B0403030403020204" pitchFamily="34" charset="0"/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851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kern="1200" dirty="0" err="1">
                          <a:solidFill>
                            <a:schemeClr val="dk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quassitiam</a:t>
                      </a:r>
                      <a:endParaRPr lang="pl-PL" sz="1800" b="0" i="0" kern="1200" dirty="0">
                        <a:solidFill>
                          <a:schemeClr val="dk1"/>
                        </a:solidFill>
                        <a:effectLst/>
                        <a:latin typeface="Source Sans Pro Light" panose="020B04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b="0" i="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906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4585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51E9CE-6561-4784-88FF-F71031EF1ACC}"/>
</file>

<file path=customXml/itemProps2.xml><?xml version="1.0" encoding="utf-8"?>
<ds:datastoreItem xmlns:ds="http://schemas.openxmlformats.org/officeDocument/2006/customXml" ds:itemID="{01355C90-59BC-49CF-A4B3-23CFB72D3DA0}"/>
</file>

<file path=customXml/itemProps3.xml><?xml version="1.0" encoding="utf-8"?>
<ds:datastoreItem xmlns:ds="http://schemas.openxmlformats.org/officeDocument/2006/customXml" ds:itemID="{2939A35F-3013-48A8-B44A-09F89D84599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1050</Words>
  <Application>Microsoft Macintosh PowerPoint</Application>
  <PresentationFormat>Niestandardowy</PresentationFormat>
  <Paragraphs>149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10" baseType="lpstr">
      <vt:lpstr>Aptos</vt:lpstr>
      <vt:lpstr>Aptos Display</vt:lpstr>
      <vt:lpstr>Arial</vt:lpstr>
      <vt:lpstr>Source Sans Pro</vt:lpstr>
      <vt:lpstr>Source Sans Pro Black</vt:lpstr>
      <vt:lpstr>Source Sans Pro Light</vt:lpstr>
      <vt:lpstr>Source Sans Pro Semibold</vt:lpstr>
      <vt:lpstr>Source Sans Pro Semibold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Golińska Katarzyna</dc:creator>
  <cp:lastModifiedBy>Golińska Katarzyna</cp:lastModifiedBy>
  <cp:revision>7</cp:revision>
  <dcterms:created xsi:type="dcterms:W3CDTF">2024-06-25T06:29:04Z</dcterms:created>
  <dcterms:modified xsi:type="dcterms:W3CDTF">2024-06-25T10:32:25Z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</Properties>
</file>