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6"/>
  </p:notesMasterIdLst>
  <p:sldIdLst>
    <p:sldId id="256" r:id="rId5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5629F"/>
    <a:srgbClr val="156082"/>
    <a:srgbClr val="376196"/>
    <a:srgbClr val="38619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8988A9-7E90-4C4D-95D4-B2A00BA0E629}" v="1" dt="2024-06-14T10:40:13.3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32"/>
    <p:restoredTop sz="94674"/>
  </p:normalViewPr>
  <p:slideViewPr>
    <p:cSldViewPr snapToGrid="0">
      <p:cViewPr varScale="1">
        <p:scale>
          <a:sx n="41" d="100"/>
          <a:sy n="41" d="100"/>
        </p:scale>
        <p:origin x="579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ewiczewski Stefan" userId="1305af17-073d-4d21-abb7-4e204fb33932" providerId="ADAL" clId="{3B83449F-0C22-BE40-A8A3-A6B817C19A02}"/>
    <pc:docChg chg="undo custSel modSld">
      <pc:chgData name="Drewiczewski Stefan" userId="1305af17-073d-4d21-abb7-4e204fb33932" providerId="ADAL" clId="{3B83449F-0C22-BE40-A8A3-A6B817C19A02}" dt="2024-06-12T10:32:11.249" v="226"/>
      <pc:docMkLst>
        <pc:docMk/>
      </pc:docMkLst>
      <pc:sldChg chg="addSp delSp modSp mod">
        <pc:chgData name="Drewiczewski Stefan" userId="1305af17-073d-4d21-abb7-4e204fb33932" providerId="ADAL" clId="{3B83449F-0C22-BE40-A8A3-A6B817C19A02}" dt="2024-06-12T10:32:11.249" v="226"/>
        <pc:sldMkLst>
          <pc:docMk/>
          <pc:sldMk cId="3445214367" sldId="256"/>
        </pc:sldMkLst>
        <pc:spChg chg="mod">
          <ac:chgData name="Drewiczewski Stefan" userId="1305af17-073d-4d21-abb7-4e204fb33932" providerId="ADAL" clId="{3B83449F-0C22-BE40-A8A3-A6B817C19A02}" dt="2024-06-12T10:17:42.347" v="204" actId="20577"/>
          <ac:spMkLst>
            <pc:docMk/>
            <pc:sldMk cId="3445214367" sldId="256"/>
            <ac:spMk id="25" creationId="{48A8EB1E-24BC-0A72-FBC5-C7B7FF651D87}"/>
          </ac:spMkLst>
        </pc:spChg>
        <pc:spChg chg="mod">
          <ac:chgData name="Drewiczewski Stefan" userId="1305af17-073d-4d21-abb7-4e204fb33932" providerId="ADAL" clId="{3B83449F-0C22-BE40-A8A3-A6B817C19A02}" dt="2024-06-12T10:14:19.858" v="191" actId="14100"/>
          <ac:spMkLst>
            <pc:docMk/>
            <pc:sldMk cId="3445214367" sldId="256"/>
            <ac:spMk id="34" creationId="{2211510A-DDE1-2AB3-8A18-51A6B3B92B59}"/>
          </ac:spMkLst>
        </pc:spChg>
        <pc:spChg chg="mod">
          <ac:chgData name="Drewiczewski Stefan" userId="1305af17-073d-4d21-abb7-4e204fb33932" providerId="ADAL" clId="{3B83449F-0C22-BE40-A8A3-A6B817C19A02}" dt="2024-06-12T10:17:49.112" v="205" actId="1076"/>
          <ac:spMkLst>
            <pc:docMk/>
            <pc:sldMk cId="3445214367" sldId="256"/>
            <ac:spMk id="35" creationId="{FF973028-DD04-AF71-349D-9095ACE01F4C}"/>
          </ac:spMkLst>
        </pc:spChg>
        <pc:spChg chg="mod">
          <ac:chgData name="Drewiczewski Stefan" userId="1305af17-073d-4d21-abb7-4e204fb33932" providerId="ADAL" clId="{3B83449F-0C22-BE40-A8A3-A6B817C19A02}" dt="2024-06-12T10:18:23.309" v="209" actId="1076"/>
          <ac:spMkLst>
            <pc:docMk/>
            <pc:sldMk cId="3445214367" sldId="256"/>
            <ac:spMk id="36" creationId="{BECD8F0D-F8A2-A49F-A054-2752A61A3FFC}"/>
          </ac:spMkLst>
        </pc:spChg>
        <pc:spChg chg="mod">
          <ac:chgData name="Drewiczewski Stefan" userId="1305af17-073d-4d21-abb7-4e204fb33932" providerId="ADAL" clId="{3B83449F-0C22-BE40-A8A3-A6B817C19A02}" dt="2024-06-12T10:19:04.401" v="220" actId="1035"/>
          <ac:spMkLst>
            <pc:docMk/>
            <pc:sldMk cId="3445214367" sldId="256"/>
            <ac:spMk id="37" creationId="{DC052DC5-8E2F-ACDF-0F46-CCA17B10AC6E}"/>
          </ac:spMkLst>
        </pc:spChg>
        <pc:graphicFrameChg chg="add mod">
          <ac:chgData name="Drewiczewski Stefan" userId="1305af17-073d-4d21-abb7-4e204fb33932" providerId="ADAL" clId="{3B83449F-0C22-BE40-A8A3-A6B817C19A02}" dt="2024-06-12T10:09:34.226" v="156" actId="1076"/>
          <ac:graphicFrameMkLst>
            <pc:docMk/>
            <pc:sldMk cId="3445214367" sldId="256"/>
            <ac:graphicFrameMk id="2" creationId="{E1585993-E216-DAFA-D558-76274D262E61}"/>
          </ac:graphicFrameMkLst>
        </pc:graphicFrameChg>
        <pc:graphicFrameChg chg="add del mod">
          <ac:chgData name="Drewiczewski Stefan" userId="1305af17-073d-4d21-abb7-4e204fb33932" providerId="ADAL" clId="{3B83449F-0C22-BE40-A8A3-A6B817C19A02}" dt="2024-06-11T12:19:48.518" v="49" actId="478"/>
          <ac:graphicFrameMkLst>
            <pc:docMk/>
            <pc:sldMk cId="3445214367" sldId="256"/>
            <ac:graphicFrameMk id="3" creationId="{D0F05419-07DC-A3A1-AF0A-CD4DB8352EE5}"/>
          </ac:graphicFrameMkLst>
        </pc:graphicFrameChg>
        <pc:graphicFrameChg chg="mod modGraphic">
          <ac:chgData name="Drewiczewski Stefan" userId="1305af17-073d-4d21-abb7-4e204fb33932" providerId="ADAL" clId="{3B83449F-0C22-BE40-A8A3-A6B817C19A02}" dt="2024-06-12T10:32:11.249" v="226"/>
          <ac:graphicFrameMkLst>
            <pc:docMk/>
            <pc:sldMk cId="3445214367" sldId="256"/>
            <ac:graphicFrameMk id="22" creationId="{D8EB0CDA-D87E-32E8-722F-B1C24973478B}"/>
          </ac:graphicFrameMkLst>
        </pc:graphicFrameChg>
      </pc:sldChg>
    </pc:docChg>
  </pc:docChgLst>
  <pc:docChgLst>
    <pc:chgData name="Majchrzyk Monika" userId="34c61646-1a34-48dc-80f8-3fc883bb28f7" providerId="ADAL" clId="{E88988A9-7E90-4C4D-95D4-B2A00BA0E629}"/>
    <pc:docChg chg="undo custSel modSld">
      <pc:chgData name="Majchrzyk Monika" userId="34c61646-1a34-48dc-80f8-3fc883bb28f7" providerId="ADAL" clId="{E88988A9-7E90-4C4D-95D4-B2A00BA0E629}" dt="2024-06-14T10:41:03.465" v="10" actId="478"/>
      <pc:docMkLst>
        <pc:docMk/>
      </pc:docMkLst>
      <pc:sldChg chg="addSp delSp modSp mod">
        <pc:chgData name="Majchrzyk Monika" userId="34c61646-1a34-48dc-80f8-3fc883bb28f7" providerId="ADAL" clId="{E88988A9-7E90-4C4D-95D4-B2A00BA0E629}" dt="2024-06-14T10:41:03.465" v="10" actId="478"/>
        <pc:sldMkLst>
          <pc:docMk/>
          <pc:sldMk cId="3445214367" sldId="256"/>
        </pc:sldMkLst>
        <pc:spChg chg="del mod">
          <ac:chgData name="Majchrzyk Monika" userId="34c61646-1a34-48dc-80f8-3fc883bb28f7" providerId="ADAL" clId="{E88988A9-7E90-4C4D-95D4-B2A00BA0E629}" dt="2024-06-14T10:40:10.870" v="1" actId="478"/>
          <ac:spMkLst>
            <pc:docMk/>
            <pc:sldMk cId="3445214367" sldId="256"/>
            <ac:spMk id="25" creationId="{48A8EB1E-24BC-0A72-FBC5-C7B7FF651D87}"/>
          </ac:spMkLst>
        </pc:spChg>
        <pc:spChg chg="del">
          <ac:chgData name="Majchrzyk Monika" userId="34c61646-1a34-48dc-80f8-3fc883bb28f7" providerId="ADAL" clId="{E88988A9-7E90-4C4D-95D4-B2A00BA0E629}" dt="2024-06-14T10:40:19.118" v="6" actId="478"/>
          <ac:spMkLst>
            <pc:docMk/>
            <pc:sldMk cId="3445214367" sldId="256"/>
            <ac:spMk id="34" creationId="{2211510A-DDE1-2AB3-8A18-51A6B3B92B59}"/>
          </ac:spMkLst>
        </pc:spChg>
        <pc:spChg chg="del">
          <ac:chgData name="Majchrzyk Monika" userId="34c61646-1a34-48dc-80f8-3fc883bb28f7" providerId="ADAL" clId="{E88988A9-7E90-4C4D-95D4-B2A00BA0E629}" dt="2024-06-14T10:40:16.125" v="3" actId="478"/>
          <ac:spMkLst>
            <pc:docMk/>
            <pc:sldMk cId="3445214367" sldId="256"/>
            <ac:spMk id="35" creationId="{FF973028-DD04-AF71-349D-9095ACE01F4C}"/>
          </ac:spMkLst>
        </pc:spChg>
        <pc:spChg chg="del">
          <ac:chgData name="Majchrzyk Monika" userId="34c61646-1a34-48dc-80f8-3fc883bb28f7" providerId="ADAL" clId="{E88988A9-7E90-4C4D-95D4-B2A00BA0E629}" dt="2024-06-14T10:40:17.505" v="4" actId="478"/>
          <ac:spMkLst>
            <pc:docMk/>
            <pc:sldMk cId="3445214367" sldId="256"/>
            <ac:spMk id="36" creationId="{BECD8F0D-F8A2-A49F-A054-2752A61A3FFC}"/>
          </ac:spMkLst>
        </pc:spChg>
        <pc:spChg chg="del mod">
          <ac:chgData name="Majchrzyk Monika" userId="34c61646-1a34-48dc-80f8-3fc883bb28f7" providerId="ADAL" clId="{E88988A9-7E90-4C4D-95D4-B2A00BA0E629}" dt="2024-06-14T10:40:21.856" v="8" actId="478"/>
          <ac:spMkLst>
            <pc:docMk/>
            <pc:sldMk cId="3445214367" sldId="256"/>
            <ac:spMk id="37" creationId="{DC052DC5-8E2F-ACDF-0F46-CCA17B10AC6E}"/>
          </ac:spMkLst>
        </pc:spChg>
        <pc:graphicFrameChg chg="del">
          <ac:chgData name="Majchrzyk Monika" userId="34c61646-1a34-48dc-80f8-3fc883bb28f7" providerId="ADAL" clId="{E88988A9-7E90-4C4D-95D4-B2A00BA0E629}" dt="2024-06-14T10:40:14.329" v="2" actId="478"/>
          <ac:graphicFrameMkLst>
            <pc:docMk/>
            <pc:sldMk cId="3445214367" sldId="256"/>
            <ac:graphicFrameMk id="2" creationId="{E1585993-E216-DAFA-D558-76274D262E61}"/>
          </ac:graphicFrameMkLst>
        </pc:graphicFrameChg>
        <pc:graphicFrameChg chg="add del">
          <ac:chgData name="Majchrzyk Monika" userId="34c61646-1a34-48dc-80f8-3fc883bb28f7" providerId="ADAL" clId="{E88988A9-7E90-4C4D-95D4-B2A00BA0E629}" dt="2024-06-14T10:41:03.465" v="10" actId="478"/>
          <ac:graphicFrameMkLst>
            <pc:docMk/>
            <pc:sldMk cId="3445214367" sldId="256"/>
            <ac:graphicFrameMk id="21" creationId="{CA44E266-A895-C3F1-2516-8EFB0A126271}"/>
          </ac:graphicFrameMkLst>
        </pc:graphicFrameChg>
        <pc:cxnChg chg="del">
          <ac:chgData name="Majchrzyk Monika" userId="34c61646-1a34-48dc-80f8-3fc883bb28f7" providerId="ADAL" clId="{E88988A9-7E90-4C4D-95D4-B2A00BA0E629}" dt="2024-06-14T10:40:18.517" v="5" actId="478"/>
          <ac:cxnSpMkLst>
            <pc:docMk/>
            <pc:sldMk cId="3445214367" sldId="256"/>
            <ac:cxnSpMk id="32" creationId="{BA802829-53E9-92AB-F694-5D08D3836C85}"/>
          </ac:cxnSpMkLst>
        </pc:cxnChg>
      </pc:sldChg>
    </pc:docChg>
  </pc:docChgLst>
  <pc:docChgLst>
    <pc:chgData name="Majchrzyk Monika" userId="34c61646-1a34-48dc-80f8-3fc883bb28f7" providerId="ADAL" clId="{31B2DBBF-F768-9048-9387-DA3F16843A72}"/>
    <pc:docChg chg="undo custSel modSld">
      <pc:chgData name="Majchrzyk Monika" userId="34c61646-1a34-48dc-80f8-3fc883bb28f7" providerId="ADAL" clId="{31B2DBBF-F768-9048-9387-DA3F16843A72}" dt="2024-06-12T12:04:04.770" v="9" actId="478"/>
      <pc:docMkLst>
        <pc:docMk/>
      </pc:docMkLst>
      <pc:sldChg chg="addSp delSp modSp mod">
        <pc:chgData name="Majchrzyk Monika" userId="34c61646-1a34-48dc-80f8-3fc883bb28f7" providerId="ADAL" clId="{31B2DBBF-F768-9048-9387-DA3F16843A72}" dt="2024-06-12T12:04:04.770" v="9" actId="478"/>
        <pc:sldMkLst>
          <pc:docMk/>
          <pc:sldMk cId="3445214367" sldId="256"/>
        </pc:sldMkLst>
        <pc:spChg chg="add del mod">
          <ac:chgData name="Majchrzyk Monika" userId="34c61646-1a34-48dc-80f8-3fc883bb28f7" providerId="ADAL" clId="{31B2DBBF-F768-9048-9387-DA3F16843A72}" dt="2024-06-12T12:04:04.770" v="9" actId="478"/>
          <ac:spMkLst>
            <pc:docMk/>
            <pc:sldMk cId="3445214367" sldId="256"/>
            <ac:spMk id="3" creationId="{0CEEADFA-0E49-1055-5181-B956D26C37BC}"/>
          </ac:spMkLst>
        </pc:spChg>
        <pc:spChg chg="mod">
          <ac:chgData name="Majchrzyk Monika" userId="34c61646-1a34-48dc-80f8-3fc883bb28f7" providerId="ADAL" clId="{31B2DBBF-F768-9048-9387-DA3F16843A72}" dt="2024-06-12T12:02:37.564" v="1" actId="207"/>
          <ac:spMkLst>
            <pc:docMk/>
            <pc:sldMk cId="3445214367" sldId="256"/>
            <ac:spMk id="25" creationId="{48A8EB1E-24BC-0A72-FBC5-C7B7FF651D87}"/>
          </ac:spMkLst>
        </pc:spChg>
        <pc:spChg chg="mod">
          <ac:chgData name="Majchrzyk Monika" userId="34c61646-1a34-48dc-80f8-3fc883bb28f7" providerId="ADAL" clId="{31B2DBBF-F768-9048-9387-DA3F16843A72}" dt="2024-06-12T12:02:45.713" v="2" actId="207"/>
          <ac:spMkLst>
            <pc:docMk/>
            <pc:sldMk cId="3445214367" sldId="256"/>
            <ac:spMk id="35" creationId="{FF973028-DD04-AF71-349D-9095ACE01F4C}"/>
          </ac:spMkLst>
        </pc:spChg>
        <pc:graphicFrameChg chg="mod">
          <ac:chgData name="Majchrzyk Monika" userId="34c61646-1a34-48dc-80f8-3fc883bb28f7" providerId="ADAL" clId="{31B2DBBF-F768-9048-9387-DA3F16843A72}" dt="2024-06-12T12:03:42.840" v="5" actId="208"/>
          <ac:graphicFrameMkLst>
            <pc:docMk/>
            <pc:sldMk cId="3445214367" sldId="256"/>
            <ac:graphicFrameMk id="2" creationId="{E1585993-E216-DAFA-D558-76274D262E61}"/>
          </ac:graphicFrameMkLst>
        </pc:graphicFrameChg>
        <pc:graphicFrameChg chg="modGraphic">
          <ac:chgData name="Majchrzyk Monika" userId="34c61646-1a34-48dc-80f8-3fc883bb28f7" providerId="ADAL" clId="{31B2DBBF-F768-9048-9387-DA3F16843A72}" dt="2024-06-12T12:04:00.961" v="7" actId="14734"/>
          <ac:graphicFrameMkLst>
            <pc:docMk/>
            <pc:sldMk cId="3445214367" sldId="256"/>
            <ac:graphicFrameMk id="21" creationId="{CA44E266-A895-C3F1-2516-8EFB0A126271}"/>
          </ac:graphicFrameMkLst>
        </pc:graphicFrameChg>
        <pc:graphicFrameChg chg="modGraphic">
          <ac:chgData name="Majchrzyk Monika" userId="34c61646-1a34-48dc-80f8-3fc883bb28f7" providerId="ADAL" clId="{31B2DBBF-F768-9048-9387-DA3F16843A72}" dt="2024-06-12T12:02:28.614" v="0" actId="207"/>
          <ac:graphicFrameMkLst>
            <pc:docMk/>
            <pc:sldMk cId="3445214367" sldId="256"/>
            <ac:graphicFrameMk id="22" creationId="{D8EB0CDA-D87E-32E8-722F-B1C24973478B}"/>
          </ac:graphicFrameMkLst>
        </pc:graphicFrameChg>
      </pc:sldChg>
    </pc:docChg>
  </pc:docChgLst>
  <pc:docChgLst>
    <pc:chgData name="Golińska Katarzyna" userId="74b9fb74-01f0-4d62-be05-4139c26b673c" providerId="ADAL" clId="{75AA641F-BC7C-794B-BB66-142EDB04FD29}"/>
    <pc:docChg chg="undo custSel modSld">
      <pc:chgData name="Golińska Katarzyna" userId="74b9fb74-01f0-4d62-be05-4139c26b673c" providerId="ADAL" clId="{75AA641F-BC7C-794B-BB66-142EDB04FD29}" dt="2024-06-12T10:36:00.148" v="3"/>
      <pc:docMkLst>
        <pc:docMk/>
      </pc:docMkLst>
      <pc:sldChg chg="modSp mod">
        <pc:chgData name="Golińska Katarzyna" userId="74b9fb74-01f0-4d62-be05-4139c26b673c" providerId="ADAL" clId="{75AA641F-BC7C-794B-BB66-142EDB04FD29}" dt="2024-06-12T10:36:00.148" v="3"/>
        <pc:sldMkLst>
          <pc:docMk/>
          <pc:sldMk cId="3445214367" sldId="256"/>
        </pc:sldMkLst>
        <pc:graphicFrameChg chg="mod modGraphic">
          <ac:chgData name="Golińska Katarzyna" userId="74b9fb74-01f0-4d62-be05-4139c26b673c" providerId="ADAL" clId="{75AA641F-BC7C-794B-BB66-142EDB04FD29}" dt="2024-06-12T10:36:00.148" v="3"/>
          <ac:graphicFrameMkLst>
            <pc:docMk/>
            <pc:sldMk cId="3445214367" sldId="256"/>
            <ac:graphicFrameMk id="22" creationId="{D8EB0CDA-D87E-32E8-722F-B1C24973478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B3246-7DCA-2644-8AC3-E92E348D9026}" type="datetimeFigureOut">
              <a:rPr lang="pl-PL" smtClean="0"/>
              <a:t>14.06.2024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001C2-62A1-314F-88A4-E223F5F6EF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0696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1pPr>
    <a:lvl2pPr marL="646984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2pPr>
    <a:lvl3pPr marL="1293967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3pPr>
    <a:lvl4pPr marL="1940951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4pPr>
    <a:lvl5pPr marL="2587935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5pPr>
    <a:lvl6pPr marL="3234919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6pPr>
    <a:lvl7pPr marL="3881902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7pPr>
    <a:lvl8pPr marL="4528886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8pPr>
    <a:lvl9pPr marL="5175870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7001C2-62A1-314F-88A4-E223F5F6EF7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3768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6CC4-2EC6-E84D-8897-32F6FEE7D336}" type="datetime1">
              <a:rPr lang="pl-PL" smtClean="0"/>
              <a:t>14.06.2024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9212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A04C-0969-5B42-9B6B-6217577C5308}" type="datetime1">
              <a:rPr lang="pl-PL" smtClean="0"/>
              <a:t>14.06.2024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9494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>
                    <a:tint val="82000"/>
                  </a:schemeClr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82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82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7F43B-9109-1B48-AA3F-8DCFE197C14E}" type="datetime1">
              <a:rPr lang="pl-PL" smtClean="0"/>
              <a:t>14.06.2024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F7F9B-0A23-5A41-9650-46A94C13F52A}" type="datetime1">
              <a:rPr lang="pl-PL" smtClean="0"/>
              <a:t>14.06.2024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1601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A0B4-0553-B148-9DD5-5AE614F1420F}" type="datetime1">
              <a:rPr lang="pl-PL" smtClean="0"/>
              <a:t>14.06.2024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828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B48-9543-9442-A20B-779B2591AF02}" type="datetime1">
              <a:rPr lang="pl-PL" smtClean="0"/>
              <a:t>14.06.2024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1153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1025-590E-5A44-B55C-B14816292035}" type="datetime1">
              <a:rPr lang="pl-PL" smtClean="0"/>
              <a:t>14.06.2024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9885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B913-B1BA-7E47-808A-B866A5A69251}" type="datetime1">
              <a:rPr lang="pl-PL" smtClean="0"/>
              <a:t>14.06.2024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190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AB6F3-8187-A349-A04F-4DE22670548D}" type="datetime1">
              <a:rPr lang="pl-PL" smtClean="0"/>
              <a:t>14.06.2024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188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3030-784F-3A4B-A9D4-776F83120D22}" type="datetime1">
              <a:rPr lang="pl-PL" smtClean="0"/>
              <a:t>14.06.2024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4754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672D-AA83-E842-8290-AF8ED6CCEA0E}" type="datetime1">
              <a:rPr lang="pl-PL" smtClean="0"/>
              <a:t>14.06.2024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657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077B74-F0AF-1445-A66E-38114069D904}" type="datetime1">
              <a:rPr lang="pl-PL" smtClean="0"/>
              <a:t>14.06.2024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545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ela 20">
            <a:extLst>
              <a:ext uri="{FF2B5EF4-FFF2-40B4-BE49-F238E27FC236}">
                <a16:creationId xmlns:a16="http://schemas.microsoft.com/office/drawing/2014/main" id="{CA44E266-A895-C3F1-2516-8EFB0A126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119817"/>
              </p:ext>
            </p:extLst>
          </p:nvPr>
        </p:nvGraphicFramePr>
        <p:xfrm>
          <a:off x="791812" y="29300459"/>
          <a:ext cx="19889942" cy="732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313">
                  <a:extLst>
                    <a:ext uri="{9D8B030D-6E8A-4147-A177-3AD203B41FA5}">
                      <a16:colId xmlns:a16="http://schemas.microsoft.com/office/drawing/2014/main" val="2552507214"/>
                    </a:ext>
                  </a:extLst>
                </a:gridCol>
                <a:gridCol w="13069629">
                  <a:extLst>
                    <a:ext uri="{9D8B030D-6E8A-4147-A177-3AD203B41FA5}">
                      <a16:colId xmlns:a16="http://schemas.microsoft.com/office/drawing/2014/main" val="531563912"/>
                    </a:ext>
                  </a:extLst>
                </a:gridCol>
                <a:gridCol w="6612000">
                  <a:extLst>
                    <a:ext uri="{9D8B030D-6E8A-4147-A177-3AD203B41FA5}">
                      <a16:colId xmlns:a16="http://schemas.microsoft.com/office/drawing/2014/main" val="128661442"/>
                    </a:ext>
                  </a:extLst>
                </a:gridCol>
              </a:tblGrid>
              <a:tr h="571499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6199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000" b="1" i="0" dirty="0" err="1">
                          <a:solidFill>
                            <a:schemeClr val="tx1"/>
                          </a:solidFill>
                          <a:latin typeface="Source Sans Pro Semibold" panose="020B0503030403020204" pitchFamily="34" charset="0"/>
                        </a:rPr>
                        <a:t>Warsaw</a:t>
                      </a:r>
                      <a:r>
                        <a:rPr lang="pl-PL" sz="2000" b="1" i="0" dirty="0">
                          <a:solidFill>
                            <a:schemeClr val="tx1"/>
                          </a:solidFill>
                          <a:latin typeface="Source Sans Pro Semibold" panose="020B0503030403020204" pitchFamily="34" charset="0"/>
                        </a:rPr>
                        <a:t> 2024</a:t>
                      </a:r>
                    </a:p>
                  </a:txBody>
                  <a:tcPr marL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2000" b="1" i="0" dirty="0" err="1">
                          <a:solidFill>
                            <a:schemeClr val="tx1"/>
                          </a:solidFill>
                          <a:latin typeface="Source Sans Pro Semibold" panose="020B0503030403020204" pitchFamily="34" charset="0"/>
                        </a:rPr>
                        <a:t>www.pw.edu.pl</a:t>
                      </a:r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651576"/>
                  </a:ext>
                </a:extLst>
              </a:tr>
            </a:tbl>
          </a:graphicData>
        </a:graphic>
      </p:graphicFrame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D8EB0CDA-D87E-32E8-722F-B1C249734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683891"/>
              </p:ext>
            </p:extLst>
          </p:nvPr>
        </p:nvGraphicFramePr>
        <p:xfrm>
          <a:off x="745983" y="332366"/>
          <a:ext cx="19893600" cy="478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05111">
                  <a:extLst>
                    <a:ext uri="{9D8B030D-6E8A-4147-A177-3AD203B41FA5}">
                      <a16:colId xmlns:a16="http://schemas.microsoft.com/office/drawing/2014/main" val="2552507214"/>
                    </a:ext>
                  </a:extLst>
                </a:gridCol>
                <a:gridCol w="332872">
                  <a:extLst>
                    <a:ext uri="{9D8B030D-6E8A-4147-A177-3AD203B41FA5}">
                      <a16:colId xmlns:a16="http://schemas.microsoft.com/office/drawing/2014/main" val="128661442"/>
                    </a:ext>
                  </a:extLst>
                </a:gridCol>
                <a:gridCol w="1698743">
                  <a:extLst>
                    <a:ext uri="{9D8B030D-6E8A-4147-A177-3AD203B41FA5}">
                      <a16:colId xmlns:a16="http://schemas.microsoft.com/office/drawing/2014/main" val="2328866069"/>
                    </a:ext>
                  </a:extLst>
                </a:gridCol>
                <a:gridCol w="4076567">
                  <a:extLst>
                    <a:ext uri="{9D8B030D-6E8A-4147-A177-3AD203B41FA5}">
                      <a16:colId xmlns:a16="http://schemas.microsoft.com/office/drawing/2014/main" val="4256620991"/>
                    </a:ext>
                  </a:extLst>
                </a:gridCol>
                <a:gridCol w="280307">
                  <a:extLst>
                    <a:ext uri="{9D8B030D-6E8A-4147-A177-3AD203B41FA5}">
                      <a16:colId xmlns:a16="http://schemas.microsoft.com/office/drawing/2014/main" val="2955498871"/>
                    </a:ext>
                  </a:extLst>
                </a:gridCol>
              </a:tblGrid>
              <a:tr h="1746237">
                <a:tc>
                  <a:txBody>
                    <a:bodyPr/>
                    <a:lstStyle/>
                    <a:p>
                      <a:r>
                        <a:rPr lang="pl-PL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/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196">
                        <a:alpha val="3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651576"/>
                  </a:ext>
                </a:extLst>
              </a:tr>
              <a:tr h="1063186">
                <a:tc rowSpan="2">
                  <a:txBody>
                    <a:bodyPr/>
                    <a:lstStyle/>
                    <a:p>
                      <a:pPr marL="0" marR="0" lvl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Accuptatum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apel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estiis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eum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faceria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dolorecta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denimin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nihilignihit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laborer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iostia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nulluptam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quia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volorrovit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aliquae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inveles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sit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laut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quis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rerro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te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volendebis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rem </a:t>
                      </a:r>
                      <a:r>
                        <a:rPr lang="pl-PL" sz="44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faccum</a:t>
                      </a:r>
                      <a:r>
                        <a:rPr lang="pl-PL" sz="44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 qui</a:t>
                      </a:r>
                    </a:p>
                  </a:txBody>
                  <a:tcPr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Autorzy:</a:t>
                      </a:r>
                    </a:p>
                  </a:txBody>
                  <a:tcPr marL="19440" marR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pl-PL" sz="2000" b="1" i="0" kern="1200" dirty="0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Prof. dr Mieczysław Kowalski </a:t>
                      </a:r>
                      <a:r>
                        <a:rPr lang="pl-PL" sz="2000" b="1" i="0" kern="1200" baseline="30000" dirty="0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pl-PL" sz="2000" b="1" i="0" kern="1200" dirty="0">
                        <a:solidFill>
                          <a:schemeClr val="tx1"/>
                        </a:solidFill>
                        <a:effectLst/>
                        <a:latin typeface="Source Sans Pro Semibold" panose="020B0503030403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l-PL" sz="2000" b="1" i="0" kern="1200" dirty="0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dr Alicja Nowak </a:t>
                      </a:r>
                      <a:r>
                        <a:rPr lang="pl-PL" sz="2000" b="1" i="0" kern="1200" baseline="30000" dirty="0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2, 3</a:t>
                      </a:r>
                      <a:endParaRPr lang="pl-PL" sz="2000" b="1" i="0" kern="1200" dirty="0">
                        <a:solidFill>
                          <a:schemeClr val="tx1"/>
                        </a:solidFill>
                        <a:effectLst/>
                        <a:latin typeface="Source Sans Pro Semibold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 marL="235440" marR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952161"/>
                  </a:ext>
                </a:extLst>
              </a:tr>
              <a:tr h="197857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r>
                        <a:rPr lang="pl-PL" sz="1800" b="1" i="0" kern="1200" dirty="0">
                          <a:solidFill>
                            <a:schemeClr val="tx1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Afiliacje</a:t>
                      </a:r>
                    </a:p>
                    <a:p>
                      <a:r>
                        <a:rPr lang="pl-PL" sz="1800" b="0" i="0" kern="1200" baseline="300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Res a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nis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etum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omnihicto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etur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ame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volo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commolo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rporat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officid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expera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veligenis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volore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que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vid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quatium</a:t>
                      </a:r>
                      <a:endParaRPr lang="pl-PL" sz="1800" b="0" i="0" kern="1200" dirty="0">
                        <a:solidFill>
                          <a:schemeClr val="tx1"/>
                        </a:solidFill>
                        <a:effectLst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l-PL" sz="1800" b="0" i="0" kern="1200" baseline="300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2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Officie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nditatiunt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lam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ius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aut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faccuptatiur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si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cusandanda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aut </a:t>
                      </a:r>
                    </a:p>
                    <a:p>
                      <a:r>
                        <a:rPr lang="pl-PL" sz="1800" b="0" i="0" kern="1200" baseline="300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3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Omni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ut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harciam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endae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Itaquidunt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volupta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nost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que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il</a:t>
                      </a:r>
                      <a:r>
                        <a:rPr lang="pl-PL" sz="18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intur</a:t>
                      </a:r>
                      <a:endParaRPr lang="pl-PL" sz="1800" b="0" i="0" kern="1200" dirty="0">
                        <a:solidFill>
                          <a:schemeClr val="tx1"/>
                        </a:solidFill>
                        <a:effectLst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 marL="307440" marR="163440" marT="153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96653"/>
                  </a:ext>
                </a:extLst>
              </a:tr>
            </a:tbl>
          </a:graphicData>
        </a:graphic>
      </p:graphicFrame>
      <p:pic>
        <p:nvPicPr>
          <p:cNvPr id="23" name="Obraz 22" descr="Obraz zawierający logo, symbol, czarne&#10;&#10;Opis wygenerowany automatycznie">
            <a:extLst>
              <a:ext uri="{FF2B5EF4-FFF2-40B4-BE49-F238E27FC236}">
                <a16:creationId xmlns:a16="http://schemas.microsoft.com/office/drawing/2014/main" id="{F9987E5D-58F6-9AEF-63E2-539BEF42D3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70" y="355089"/>
            <a:ext cx="8044672" cy="1527469"/>
          </a:xfrm>
          <a:prstGeom prst="rect">
            <a:avLst/>
          </a:prstGeom>
        </p:spPr>
      </p:pic>
      <p:pic>
        <p:nvPicPr>
          <p:cNvPr id="24" name="Obraz 23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A42DDED8-C987-0E1F-72BA-8178C4940DC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1696" y="509610"/>
            <a:ext cx="1069227" cy="121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1436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leta kolorów PW">
      <a:dk1>
        <a:srgbClr val="000000"/>
      </a:dk1>
      <a:lt1>
        <a:srgbClr val="FFFFFF"/>
      </a:lt1>
      <a:dk2>
        <a:srgbClr val="00496C"/>
      </a:dk2>
      <a:lt2>
        <a:srgbClr val="E8E8E8"/>
      </a:lt2>
      <a:accent1>
        <a:srgbClr val="E6331C"/>
      </a:accent1>
      <a:accent2>
        <a:srgbClr val="E7A217"/>
      </a:accent2>
      <a:accent3>
        <a:srgbClr val="006871"/>
      </a:accent3>
      <a:accent4>
        <a:srgbClr val="3466B9"/>
      </a:accent4>
      <a:accent5>
        <a:srgbClr val="5E3056"/>
      </a:accent5>
      <a:accent6>
        <a:srgbClr val="C0D1C8"/>
      </a:accent6>
      <a:hlink>
        <a:srgbClr val="3466AF"/>
      </a:hlink>
      <a:folHlink>
        <a:srgbClr val="5E3056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479C497013314EB30E13A293C2CAD7" ma:contentTypeVersion="2" ma:contentTypeDescription="Utwórz nowy dokument." ma:contentTypeScope="" ma:versionID="a8f177c33b1d50441d412845e1b954e3">
  <xsd:schema xmlns:xsd="http://www.w3.org/2001/XMLSchema" xmlns:xs="http://www.w3.org/2001/XMLSchema" xmlns:p="http://schemas.microsoft.com/office/2006/metadata/properties" xmlns:ns2="28812133-567b-453f-8b78-53feacc6c9fa" targetNamespace="http://schemas.microsoft.com/office/2006/metadata/properties" ma:root="true" ma:fieldsID="b92e41982e0c63464eb775af11aaaef7" ns2:_="">
    <xsd:import namespace="28812133-567b-453f-8b78-53feacc6c9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2133-567b-453f-8b78-53feacc6c9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C4D8BE0-7D4E-4077-BA3F-59B543D19E8C}"/>
</file>

<file path=customXml/itemProps2.xml><?xml version="1.0" encoding="utf-8"?>
<ds:datastoreItem xmlns:ds="http://schemas.openxmlformats.org/officeDocument/2006/customXml" ds:itemID="{B153C2AA-96E0-4651-AFB6-FBBB7BEED9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4DB4BE-9309-4311-B09E-DABA147DE8C4}">
  <ds:schemaRefs>
    <ds:schemaRef ds:uri="http://purl.org/dc/dcmitype/"/>
    <ds:schemaRef ds:uri="fca3fa48-ee18-4258-80e9-c2e987ae0fe6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d8301284-0e13-42aa-bfb2-849dd2e9fdd8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567</TotalTime>
  <Words>93</Words>
  <Application>Microsoft Macintosh PowerPoint</Application>
  <PresentationFormat>Niestandardowy</PresentationFormat>
  <Paragraphs>12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Source Sans Pro</vt:lpstr>
      <vt:lpstr>Source Sans Pro Semibold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Golińska Katarzyna</dc:creator>
  <cp:lastModifiedBy>Majchrzyk Monika</cp:lastModifiedBy>
  <cp:revision>2</cp:revision>
  <dcterms:created xsi:type="dcterms:W3CDTF">2024-06-04T13:02:07Z</dcterms:created>
  <dcterms:modified xsi:type="dcterms:W3CDTF">2024-06-14T10:41:13Z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0x0101003E479C497013314EB30E13A293C2CAD7</vt:lpwstr>
  </property>
  <property fmtid="{D5CDD505-2E9C-101B-9397-08002B2CF9AE}" pid="3" name="MediaServiceImageTags">
    <vt:lpwstr/>
  </property>
</Properties>
</file>