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6"/>
  </p:notesMasterIdLst>
  <p:sldIdLst>
    <p:sldId id="256" r:id="rId5"/>
  </p:sldIdLst>
  <p:sldSz cx="30275213" cy="213836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66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99"/>
    <p:restoredTop sz="94658"/>
  </p:normalViewPr>
  <p:slideViewPr>
    <p:cSldViewPr snapToGrid="0">
      <p:cViewPr varScale="1">
        <p:scale>
          <a:sx n="37" d="100"/>
          <a:sy n="37" d="100"/>
        </p:scale>
        <p:origin x="2104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olińska Katarzyna" userId="74b9fb74-01f0-4d62-be05-4139c26b673c" providerId="ADAL" clId="{3EAE590A-E66E-7248-B114-A6BC861BFB7A}"/>
    <pc:docChg chg="custSel modSld">
      <pc:chgData name="Golińska Katarzyna" userId="74b9fb74-01f0-4d62-be05-4139c26b673c" providerId="ADAL" clId="{3EAE590A-E66E-7248-B114-A6BC861BFB7A}" dt="2024-06-25T08:33:38.192" v="0" actId="478"/>
      <pc:docMkLst>
        <pc:docMk/>
      </pc:docMkLst>
      <pc:sldChg chg="delSp mod">
        <pc:chgData name="Golińska Katarzyna" userId="74b9fb74-01f0-4d62-be05-4139c26b673c" providerId="ADAL" clId="{3EAE590A-E66E-7248-B114-A6BC861BFB7A}" dt="2024-06-25T08:33:38.192" v="0" actId="478"/>
        <pc:sldMkLst>
          <pc:docMk/>
          <pc:sldMk cId="1912458550" sldId="256"/>
        </pc:sldMkLst>
        <pc:picChg chg="del">
          <ac:chgData name="Golińska Katarzyna" userId="74b9fb74-01f0-4d62-be05-4139c26b673c" providerId="ADAL" clId="{3EAE590A-E66E-7248-B114-A6BC861BFB7A}" dt="2024-06-25T08:33:38.192" v="0" actId="478"/>
          <ac:picMkLst>
            <pc:docMk/>
            <pc:sldMk cId="1912458550" sldId="256"/>
            <ac:picMk id="5" creationId="{68C6A40E-5EB1-9199-BEC7-651883431CD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D09F29-6ABF-A344-8474-C44F24706B70}" type="datetimeFigureOut">
              <a:rPr lang="pl-PL" smtClean="0"/>
              <a:t>25.06.2024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244600" y="1143000"/>
            <a:ext cx="4368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F5309E-8747-994B-8331-0BF8174F2C4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88103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1pPr>
    <a:lvl2pPr marL="1239789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2pPr>
    <a:lvl3pPr marL="2479578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3pPr>
    <a:lvl4pPr marL="3719368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4pPr>
    <a:lvl5pPr marL="4959157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5pPr>
    <a:lvl6pPr marL="6198946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6pPr>
    <a:lvl7pPr marL="7438735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7pPr>
    <a:lvl8pPr marL="8678525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8pPr>
    <a:lvl9pPr marL="9918314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F5309E-8747-994B-8331-0BF8174F2C41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9917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3499590"/>
            <a:ext cx="25733931" cy="7444669"/>
          </a:xfrm>
        </p:spPr>
        <p:txBody>
          <a:bodyPr anchor="b"/>
          <a:lstStyle>
            <a:lvl1pPr algn="ctr">
              <a:defRPr sz="18709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11231355"/>
            <a:ext cx="22706410" cy="5162758"/>
          </a:xfrm>
        </p:spPr>
        <p:txBody>
          <a:bodyPr/>
          <a:lstStyle>
            <a:lvl1pPr marL="0" indent="0" algn="ctr">
              <a:buNone/>
              <a:defRPr sz="7483"/>
            </a:lvl1pPr>
            <a:lvl2pPr marL="1425595" indent="0" algn="ctr">
              <a:buNone/>
              <a:defRPr sz="6236"/>
            </a:lvl2pPr>
            <a:lvl3pPr marL="2851191" indent="0" algn="ctr">
              <a:buNone/>
              <a:defRPr sz="5613"/>
            </a:lvl3pPr>
            <a:lvl4pPr marL="4276786" indent="0" algn="ctr">
              <a:buNone/>
              <a:defRPr sz="4989"/>
            </a:lvl4pPr>
            <a:lvl5pPr marL="5702381" indent="0" algn="ctr">
              <a:buNone/>
              <a:defRPr sz="4989"/>
            </a:lvl5pPr>
            <a:lvl6pPr marL="7127977" indent="0" algn="ctr">
              <a:buNone/>
              <a:defRPr sz="4989"/>
            </a:lvl6pPr>
            <a:lvl7pPr marL="8553572" indent="0" algn="ctr">
              <a:buNone/>
              <a:defRPr sz="4989"/>
            </a:lvl7pPr>
            <a:lvl8pPr marL="9979167" indent="0" algn="ctr">
              <a:buNone/>
              <a:defRPr sz="4989"/>
            </a:lvl8pPr>
            <a:lvl9pPr marL="11404763" indent="0" algn="ctr">
              <a:buNone/>
              <a:defRPr sz="4989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7EB1-7592-A840-9F8D-1E218F3BE4A5}" type="datetimeFigureOut">
              <a:rPr lang="pl-PL" smtClean="0"/>
              <a:t>25.06.2024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01CE6-036A-0C4A-AC77-C9CC2A4E87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83303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7EB1-7592-A840-9F8D-1E218F3BE4A5}" type="datetimeFigureOut">
              <a:rPr lang="pl-PL" smtClean="0"/>
              <a:t>25.06.2024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01CE6-036A-0C4A-AC77-C9CC2A4E87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0997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5331063"/>
            <a:ext cx="26112371" cy="8894992"/>
          </a:xfrm>
        </p:spPr>
        <p:txBody>
          <a:bodyPr anchor="b"/>
          <a:lstStyle>
            <a:lvl1pPr>
              <a:defRPr sz="18709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14310205"/>
            <a:ext cx="26112371" cy="4677666"/>
          </a:xfrm>
        </p:spPr>
        <p:txBody>
          <a:bodyPr/>
          <a:lstStyle>
            <a:lvl1pPr marL="0" indent="0">
              <a:buNone/>
              <a:defRPr sz="7483">
                <a:solidFill>
                  <a:schemeClr val="tx1">
                    <a:tint val="82000"/>
                  </a:schemeClr>
                </a:solidFill>
              </a:defRPr>
            </a:lvl1pPr>
            <a:lvl2pPr marL="1425595" indent="0">
              <a:buNone/>
              <a:defRPr sz="6236">
                <a:solidFill>
                  <a:schemeClr val="tx1">
                    <a:tint val="82000"/>
                  </a:schemeClr>
                </a:solidFill>
              </a:defRPr>
            </a:lvl2pPr>
            <a:lvl3pPr marL="2851191" indent="0">
              <a:buNone/>
              <a:defRPr sz="5613">
                <a:solidFill>
                  <a:schemeClr val="tx1">
                    <a:tint val="82000"/>
                  </a:schemeClr>
                </a:solidFill>
              </a:defRPr>
            </a:lvl3pPr>
            <a:lvl4pPr marL="4276786" indent="0">
              <a:buNone/>
              <a:defRPr sz="4989">
                <a:solidFill>
                  <a:schemeClr val="tx1">
                    <a:tint val="82000"/>
                  </a:schemeClr>
                </a:solidFill>
              </a:defRPr>
            </a:lvl4pPr>
            <a:lvl5pPr marL="5702381" indent="0">
              <a:buNone/>
              <a:defRPr sz="4989">
                <a:solidFill>
                  <a:schemeClr val="tx1">
                    <a:tint val="82000"/>
                  </a:schemeClr>
                </a:solidFill>
              </a:defRPr>
            </a:lvl5pPr>
            <a:lvl6pPr marL="7127977" indent="0">
              <a:buNone/>
              <a:defRPr sz="4989">
                <a:solidFill>
                  <a:schemeClr val="tx1">
                    <a:tint val="82000"/>
                  </a:schemeClr>
                </a:solidFill>
              </a:defRPr>
            </a:lvl6pPr>
            <a:lvl7pPr marL="8553572" indent="0">
              <a:buNone/>
              <a:defRPr sz="4989">
                <a:solidFill>
                  <a:schemeClr val="tx1">
                    <a:tint val="82000"/>
                  </a:schemeClr>
                </a:solidFill>
              </a:defRPr>
            </a:lvl7pPr>
            <a:lvl8pPr marL="9979167" indent="0">
              <a:buNone/>
              <a:defRPr sz="4989">
                <a:solidFill>
                  <a:schemeClr val="tx1">
                    <a:tint val="82000"/>
                  </a:schemeClr>
                </a:solidFill>
              </a:defRPr>
            </a:lvl8pPr>
            <a:lvl9pPr marL="11404763" indent="0">
              <a:buNone/>
              <a:defRPr sz="498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7EB1-7592-A840-9F8D-1E218F3BE4A5}" type="datetimeFigureOut">
              <a:rPr lang="pl-PL" smtClean="0"/>
              <a:t>25.06.2024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01CE6-036A-0C4A-AC77-C9CC2A4E87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58708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5692400"/>
            <a:ext cx="12866966" cy="13567714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5692400"/>
            <a:ext cx="12866966" cy="13567714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7EB1-7592-A840-9F8D-1E218F3BE4A5}" type="datetimeFigureOut">
              <a:rPr lang="pl-PL" smtClean="0"/>
              <a:t>25.06.2024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01CE6-036A-0C4A-AC77-C9CC2A4E87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28057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1138485"/>
            <a:ext cx="26112371" cy="4133179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5241960"/>
            <a:ext cx="12807832" cy="2569003"/>
          </a:xfrm>
        </p:spPr>
        <p:txBody>
          <a:bodyPr anchor="b"/>
          <a:lstStyle>
            <a:lvl1pPr marL="0" indent="0">
              <a:buNone/>
              <a:defRPr sz="7483" b="1"/>
            </a:lvl1pPr>
            <a:lvl2pPr marL="1425595" indent="0">
              <a:buNone/>
              <a:defRPr sz="6236" b="1"/>
            </a:lvl2pPr>
            <a:lvl3pPr marL="2851191" indent="0">
              <a:buNone/>
              <a:defRPr sz="5613" b="1"/>
            </a:lvl3pPr>
            <a:lvl4pPr marL="4276786" indent="0">
              <a:buNone/>
              <a:defRPr sz="4989" b="1"/>
            </a:lvl4pPr>
            <a:lvl5pPr marL="5702381" indent="0">
              <a:buNone/>
              <a:defRPr sz="4989" b="1"/>
            </a:lvl5pPr>
            <a:lvl6pPr marL="7127977" indent="0">
              <a:buNone/>
              <a:defRPr sz="4989" b="1"/>
            </a:lvl6pPr>
            <a:lvl7pPr marL="8553572" indent="0">
              <a:buNone/>
              <a:defRPr sz="4989" b="1"/>
            </a:lvl7pPr>
            <a:lvl8pPr marL="9979167" indent="0">
              <a:buNone/>
              <a:defRPr sz="4989" b="1"/>
            </a:lvl8pPr>
            <a:lvl9pPr marL="11404763" indent="0">
              <a:buNone/>
              <a:defRPr sz="4989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7810963"/>
            <a:ext cx="12807832" cy="1148875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5241960"/>
            <a:ext cx="12870909" cy="2569003"/>
          </a:xfrm>
        </p:spPr>
        <p:txBody>
          <a:bodyPr anchor="b"/>
          <a:lstStyle>
            <a:lvl1pPr marL="0" indent="0">
              <a:buNone/>
              <a:defRPr sz="7483" b="1"/>
            </a:lvl1pPr>
            <a:lvl2pPr marL="1425595" indent="0">
              <a:buNone/>
              <a:defRPr sz="6236" b="1"/>
            </a:lvl2pPr>
            <a:lvl3pPr marL="2851191" indent="0">
              <a:buNone/>
              <a:defRPr sz="5613" b="1"/>
            </a:lvl3pPr>
            <a:lvl4pPr marL="4276786" indent="0">
              <a:buNone/>
              <a:defRPr sz="4989" b="1"/>
            </a:lvl4pPr>
            <a:lvl5pPr marL="5702381" indent="0">
              <a:buNone/>
              <a:defRPr sz="4989" b="1"/>
            </a:lvl5pPr>
            <a:lvl6pPr marL="7127977" indent="0">
              <a:buNone/>
              <a:defRPr sz="4989" b="1"/>
            </a:lvl6pPr>
            <a:lvl7pPr marL="8553572" indent="0">
              <a:buNone/>
              <a:defRPr sz="4989" b="1"/>
            </a:lvl7pPr>
            <a:lvl8pPr marL="9979167" indent="0">
              <a:buNone/>
              <a:defRPr sz="4989" b="1"/>
            </a:lvl8pPr>
            <a:lvl9pPr marL="11404763" indent="0">
              <a:buNone/>
              <a:defRPr sz="4989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7810963"/>
            <a:ext cx="12870909" cy="1148875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7EB1-7592-A840-9F8D-1E218F3BE4A5}" type="datetimeFigureOut">
              <a:rPr lang="pl-PL" smtClean="0"/>
              <a:t>25.06.2024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01CE6-036A-0C4A-AC77-C9CC2A4E87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62062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7EB1-7592-A840-9F8D-1E218F3BE4A5}" type="datetimeFigureOut">
              <a:rPr lang="pl-PL" smtClean="0"/>
              <a:t>25.06.2024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01CE6-036A-0C4A-AC77-C9CC2A4E87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760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7EB1-7592-A840-9F8D-1E218F3BE4A5}" type="datetimeFigureOut">
              <a:rPr lang="pl-PL" smtClean="0"/>
              <a:t>25.06.2024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01CE6-036A-0C4A-AC77-C9CC2A4E87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95007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1425575"/>
            <a:ext cx="9764544" cy="4989513"/>
          </a:xfrm>
        </p:spPr>
        <p:txBody>
          <a:bodyPr anchor="b"/>
          <a:lstStyle>
            <a:lvl1pPr>
              <a:defRPr sz="9978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3078850"/>
            <a:ext cx="15326827" cy="15196234"/>
          </a:xfrm>
        </p:spPr>
        <p:txBody>
          <a:bodyPr/>
          <a:lstStyle>
            <a:lvl1pPr>
              <a:defRPr sz="9978"/>
            </a:lvl1pPr>
            <a:lvl2pPr>
              <a:defRPr sz="8731"/>
            </a:lvl2pPr>
            <a:lvl3pPr>
              <a:defRPr sz="7483"/>
            </a:lvl3pPr>
            <a:lvl4pPr>
              <a:defRPr sz="6236"/>
            </a:lvl4pPr>
            <a:lvl5pPr>
              <a:defRPr sz="6236"/>
            </a:lvl5pPr>
            <a:lvl6pPr>
              <a:defRPr sz="6236"/>
            </a:lvl6pPr>
            <a:lvl7pPr>
              <a:defRPr sz="6236"/>
            </a:lvl7pPr>
            <a:lvl8pPr>
              <a:defRPr sz="6236"/>
            </a:lvl8pPr>
            <a:lvl9pPr>
              <a:defRPr sz="6236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6415088"/>
            <a:ext cx="9764544" cy="11884743"/>
          </a:xfrm>
        </p:spPr>
        <p:txBody>
          <a:bodyPr/>
          <a:lstStyle>
            <a:lvl1pPr marL="0" indent="0">
              <a:buNone/>
              <a:defRPr sz="4989"/>
            </a:lvl1pPr>
            <a:lvl2pPr marL="1425595" indent="0">
              <a:buNone/>
              <a:defRPr sz="4365"/>
            </a:lvl2pPr>
            <a:lvl3pPr marL="2851191" indent="0">
              <a:buNone/>
              <a:defRPr sz="3742"/>
            </a:lvl3pPr>
            <a:lvl4pPr marL="4276786" indent="0">
              <a:buNone/>
              <a:defRPr sz="3118"/>
            </a:lvl4pPr>
            <a:lvl5pPr marL="5702381" indent="0">
              <a:buNone/>
              <a:defRPr sz="3118"/>
            </a:lvl5pPr>
            <a:lvl6pPr marL="7127977" indent="0">
              <a:buNone/>
              <a:defRPr sz="3118"/>
            </a:lvl6pPr>
            <a:lvl7pPr marL="8553572" indent="0">
              <a:buNone/>
              <a:defRPr sz="3118"/>
            </a:lvl7pPr>
            <a:lvl8pPr marL="9979167" indent="0">
              <a:buNone/>
              <a:defRPr sz="3118"/>
            </a:lvl8pPr>
            <a:lvl9pPr marL="11404763" indent="0">
              <a:buNone/>
              <a:defRPr sz="3118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7EB1-7592-A840-9F8D-1E218F3BE4A5}" type="datetimeFigureOut">
              <a:rPr lang="pl-PL" smtClean="0"/>
              <a:t>25.06.2024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01CE6-036A-0C4A-AC77-C9CC2A4E87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6745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1425575"/>
            <a:ext cx="9764544" cy="4989513"/>
          </a:xfrm>
        </p:spPr>
        <p:txBody>
          <a:bodyPr anchor="b"/>
          <a:lstStyle>
            <a:lvl1pPr>
              <a:defRPr sz="9978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3078850"/>
            <a:ext cx="15326827" cy="15196234"/>
          </a:xfrm>
        </p:spPr>
        <p:txBody>
          <a:bodyPr anchor="t"/>
          <a:lstStyle>
            <a:lvl1pPr marL="0" indent="0">
              <a:buNone/>
              <a:defRPr sz="9978"/>
            </a:lvl1pPr>
            <a:lvl2pPr marL="1425595" indent="0">
              <a:buNone/>
              <a:defRPr sz="8731"/>
            </a:lvl2pPr>
            <a:lvl3pPr marL="2851191" indent="0">
              <a:buNone/>
              <a:defRPr sz="7483"/>
            </a:lvl3pPr>
            <a:lvl4pPr marL="4276786" indent="0">
              <a:buNone/>
              <a:defRPr sz="6236"/>
            </a:lvl4pPr>
            <a:lvl5pPr marL="5702381" indent="0">
              <a:buNone/>
              <a:defRPr sz="6236"/>
            </a:lvl5pPr>
            <a:lvl6pPr marL="7127977" indent="0">
              <a:buNone/>
              <a:defRPr sz="6236"/>
            </a:lvl6pPr>
            <a:lvl7pPr marL="8553572" indent="0">
              <a:buNone/>
              <a:defRPr sz="6236"/>
            </a:lvl7pPr>
            <a:lvl8pPr marL="9979167" indent="0">
              <a:buNone/>
              <a:defRPr sz="6236"/>
            </a:lvl8pPr>
            <a:lvl9pPr marL="11404763" indent="0">
              <a:buNone/>
              <a:defRPr sz="6236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6415088"/>
            <a:ext cx="9764544" cy="11884743"/>
          </a:xfrm>
        </p:spPr>
        <p:txBody>
          <a:bodyPr/>
          <a:lstStyle>
            <a:lvl1pPr marL="0" indent="0">
              <a:buNone/>
              <a:defRPr sz="4989"/>
            </a:lvl1pPr>
            <a:lvl2pPr marL="1425595" indent="0">
              <a:buNone/>
              <a:defRPr sz="4365"/>
            </a:lvl2pPr>
            <a:lvl3pPr marL="2851191" indent="0">
              <a:buNone/>
              <a:defRPr sz="3742"/>
            </a:lvl3pPr>
            <a:lvl4pPr marL="4276786" indent="0">
              <a:buNone/>
              <a:defRPr sz="3118"/>
            </a:lvl4pPr>
            <a:lvl5pPr marL="5702381" indent="0">
              <a:buNone/>
              <a:defRPr sz="3118"/>
            </a:lvl5pPr>
            <a:lvl6pPr marL="7127977" indent="0">
              <a:buNone/>
              <a:defRPr sz="3118"/>
            </a:lvl6pPr>
            <a:lvl7pPr marL="8553572" indent="0">
              <a:buNone/>
              <a:defRPr sz="3118"/>
            </a:lvl7pPr>
            <a:lvl8pPr marL="9979167" indent="0">
              <a:buNone/>
              <a:defRPr sz="3118"/>
            </a:lvl8pPr>
            <a:lvl9pPr marL="11404763" indent="0">
              <a:buNone/>
              <a:defRPr sz="3118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7EB1-7592-A840-9F8D-1E218F3BE4A5}" type="datetimeFigureOut">
              <a:rPr lang="pl-PL" smtClean="0"/>
              <a:t>25.06.2024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01CE6-036A-0C4A-AC77-C9CC2A4E87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03081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7EB1-7592-A840-9F8D-1E218F3BE4A5}" type="datetimeFigureOut">
              <a:rPr lang="pl-PL" smtClean="0"/>
              <a:t>25.06.2024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01CE6-036A-0C4A-AC77-C9CC2A4E87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6362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1138480"/>
            <a:ext cx="6528093" cy="18121634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1138480"/>
            <a:ext cx="19205838" cy="18121634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7EB1-7592-A840-9F8D-1E218F3BE4A5}" type="datetimeFigureOut">
              <a:rPr lang="pl-PL" smtClean="0"/>
              <a:t>25.06.2024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01CE6-036A-0C4A-AC77-C9CC2A4E87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47256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1138485"/>
            <a:ext cx="26112371" cy="4133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5692400"/>
            <a:ext cx="26112371" cy="13567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19819457"/>
            <a:ext cx="6811923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4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227EB1-7592-A840-9F8D-1E218F3BE4A5}" type="datetimeFigureOut">
              <a:rPr lang="pl-PL" smtClean="0"/>
              <a:t>25.06.2024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19819457"/>
            <a:ext cx="10217884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4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19819457"/>
            <a:ext cx="6811923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4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901CE6-036A-0C4A-AC77-C9CC2A4E87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65966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851191" rtl="0" eaLnBrk="1" latinLnBrk="0" hangingPunct="1">
        <a:lnSpc>
          <a:spcPct val="90000"/>
        </a:lnSpc>
        <a:spcBef>
          <a:spcPct val="0"/>
        </a:spcBef>
        <a:buNone/>
        <a:defRPr sz="137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12798" indent="-712798" algn="l" defTabSz="2851191" rtl="0" eaLnBrk="1" latinLnBrk="0" hangingPunct="1">
        <a:lnSpc>
          <a:spcPct val="90000"/>
        </a:lnSpc>
        <a:spcBef>
          <a:spcPts val="3118"/>
        </a:spcBef>
        <a:buFont typeface="Arial" panose="020B0604020202020204" pitchFamily="34" charset="0"/>
        <a:buChar char="•"/>
        <a:defRPr sz="8731" kern="1200">
          <a:solidFill>
            <a:schemeClr val="tx1"/>
          </a:solidFill>
          <a:latin typeface="+mn-lt"/>
          <a:ea typeface="+mn-ea"/>
          <a:cs typeface="+mn-cs"/>
        </a:defRPr>
      </a:lvl1pPr>
      <a:lvl2pPr marL="2138393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7483" kern="1200">
          <a:solidFill>
            <a:schemeClr val="tx1"/>
          </a:solidFill>
          <a:latin typeface="+mn-lt"/>
          <a:ea typeface="+mn-ea"/>
          <a:cs typeface="+mn-cs"/>
        </a:defRPr>
      </a:lvl2pPr>
      <a:lvl3pPr marL="3563988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6236" kern="1200">
          <a:solidFill>
            <a:schemeClr val="tx1"/>
          </a:solidFill>
          <a:latin typeface="+mn-lt"/>
          <a:ea typeface="+mn-ea"/>
          <a:cs typeface="+mn-cs"/>
        </a:defRPr>
      </a:lvl3pPr>
      <a:lvl4pPr marL="4989584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5613" kern="1200">
          <a:solidFill>
            <a:schemeClr val="tx1"/>
          </a:solidFill>
          <a:latin typeface="+mn-lt"/>
          <a:ea typeface="+mn-ea"/>
          <a:cs typeface="+mn-cs"/>
        </a:defRPr>
      </a:lvl4pPr>
      <a:lvl5pPr marL="6415179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5613" kern="1200">
          <a:solidFill>
            <a:schemeClr val="tx1"/>
          </a:solidFill>
          <a:latin typeface="+mn-lt"/>
          <a:ea typeface="+mn-ea"/>
          <a:cs typeface="+mn-cs"/>
        </a:defRPr>
      </a:lvl5pPr>
      <a:lvl6pPr marL="7840774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5613" kern="1200">
          <a:solidFill>
            <a:schemeClr val="tx1"/>
          </a:solidFill>
          <a:latin typeface="+mn-lt"/>
          <a:ea typeface="+mn-ea"/>
          <a:cs typeface="+mn-cs"/>
        </a:defRPr>
      </a:lvl6pPr>
      <a:lvl7pPr marL="9266370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5613" kern="1200">
          <a:solidFill>
            <a:schemeClr val="tx1"/>
          </a:solidFill>
          <a:latin typeface="+mn-lt"/>
          <a:ea typeface="+mn-ea"/>
          <a:cs typeface="+mn-cs"/>
        </a:defRPr>
      </a:lvl7pPr>
      <a:lvl8pPr marL="10691965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5613" kern="1200">
          <a:solidFill>
            <a:schemeClr val="tx1"/>
          </a:solidFill>
          <a:latin typeface="+mn-lt"/>
          <a:ea typeface="+mn-ea"/>
          <a:cs typeface="+mn-cs"/>
        </a:defRPr>
      </a:lvl8pPr>
      <a:lvl9pPr marL="12117560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56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1pPr>
      <a:lvl2pPr marL="1425595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2pPr>
      <a:lvl3pPr marL="2851191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3pPr>
      <a:lvl4pPr marL="4276786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4pPr>
      <a:lvl5pPr marL="5702381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5pPr>
      <a:lvl6pPr marL="7127977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6pPr>
      <a:lvl7pPr marL="8553572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7pPr>
      <a:lvl8pPr marL="9979167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8pPr>
      <a:lvl9pPr marL="11404763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2D8E12A1-8C5D-9FE4-FCF6-2B538D093C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0410702"/>
              </p:ext>
            </p:extLst>
          </p:nvPr>
        </p:nvGraphicFramePr>
        <p:xfrm>
          <a:off x="786606" y="0"/>
          <a:ext cx="28725338" cy="43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25194">
                  <a:extLst>
                    <a:ext uri="{9D8B030D-6E8A-4147-A177-3AD203B41FA5}">
                      <a16:colId xmlns:a16="http://schemas.microsoft.com/office/drawing/2014/main" val="3939241004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447561269"/>
                    </a:ext>
                  </a:extLst>
                </a:gridCol>
                <a:gridCol w="9525001">
                  <a:extLst>
                    <a:ext uri="{9D8B030D-6E8A-4147-A177-3AD203B41FA5}">
                      <a16:colId xmlns:a16="http://schemas.microsoft.com/office/drawing/2014/main" val="2470664477"/>
                    </a:ext>
                  </a:extLst>
                </a:gridCol>
                <a:gridCol w="327343">
                  <a:extLst>
                    <a:ext uri="{9D8B030D-6E8A-4147-A177-3AD203B41FA5}">
                      <a16:colId xmlns:a16="http://schemas.microsoft.com/office/drawing/2014/main" val="626300541"/>
                    </a:ext>
                  </a:extLst>
                </a:gridCol>
              </a:tblGrid>
              <a:tr h="2016000"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pl-PL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3319605"/>
                  </a:ext>
                </a:extLst>
              </a:tr>
              <a:tr h="1044000">
                <a:tc rowSpan="2">
                  <a:txBody>
                    <a:bodyPr/>
                    <a:lstStyle/>
                    <a:p>
                      <a:pPr marL="0" marR="0" lvl="0" indent="0" algn="l" defTabSz="28511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4200" b="1" i="0" kern="1200" dirty="0" err="1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Accuptatum</a:t>
                      </a:r>
                      <a:r>
                        <a:rPr lang="pl-PL" sz="4200" b="1" i="0" kern="1200" dirty="0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apel </a:t>
                      </a:r>
                      <a:r>
                        <a:rPr lang="pl-PL" sz="4200" b="1" i="0" kern="1200" dirty="0" err="1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estiis</a:t>
                      </a:r>
                      <a:r>
                        <a:rPr lang="pl-PL" sz="4200" b="1" i="0" kern="1200" dirty="0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200" b="1" i="0" kern="1200" dirty="0" err="1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eum</a:t>
                      </a:r>
                      <a:r>
                        <a:rPr lang="pl-PL" sz="4200" b="1" i="0" kern="1200" dirty="0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200" b="1" i="0" kern="1200" dirty="0" err="1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faceria</a:t>
                      </a:r>
                      <a:r>
                        <a:rPr lang="pl-PL" sz="4200" b="1" i="0" kern="1200" dirty="0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200" b="1" i="0" kern="1200" dirty="0" err="1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dolorecta</a:t>
                      </a:r>
                      <a:r>
                        <a:rPr lang="pl-PL" sz="4200" b="1" i="0" kern="1200" dirty="0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200" b="1" i="0" kern="1200" dirty="0" err="1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denimin</a:t>
                      </a:r>
                      <a:r>
                        <a:rPr lang="pl-PL" sz="4200" b="1" i="0" kern="1200" dirty="0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200" b="1" i="0" kern="1200" dirty="0" err="1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nihilignihit</a:t>
                      </a:r>
                      <a:r>
                        <a:rPr lang="pl-PL" sz="4200" b="1" i="0" kern="1200" dirty="0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200" b="1" i="0" kern="1200" dirty="0" err="1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laborer</a:t>
                      </a:r>
                      <a:r>
                        <a:rPr lang="pl-PL" sz="4200" b="1" i="0" kern="1200" dirty="0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200" b="1" i="0" kern="1200" dirty="0" err="1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iostia</a:t>
                      </a:r>
                      <a:r>
                        <a:rPr lang="pl-PL" sz="4200" b="1" i="0" kern="1200" dirty="0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200" b="1" i="0" kern="1200" dirty="0" err="1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nulluptam</a:t>
                      </a:r>
                      <a:r>
                        <a:rPr lang="pl-PL" sz="4200" b="1" i="0" kern="1200" dirty="0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200" b="1" i="0" kern="1200" dirty="0" err="1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quia</a:t>
                      </a:r>
                      <a:r>
                        <a:rPr lang="pl-PL" sz="4200" b="1" i="0" kern="1200" dirty="0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200" b="1" i="0" kern="1200" dirty="0" err="1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volorrovit</a:t>
                      </a:r>
                      <a:r>
                        <a:rPr lang="pl-PL" sz="4200" b="1" i="0" kern="1200" dirty="0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200" b="1" i="0" kern="1200" dirty="0" err="1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aliquae</a:t>
                      </a:r>
                      <a:r>
                        <a:rPr lang="pl-PL" sz="4200" b="1" i="0" kern="1200" dirty="0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200" b="1" i="0" kern="1200" dirty="0" err="1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inveles</a:t>
                      </a:r>
                      <a:r>
                        <a:rPr lang="pl-PL" sz="4200" b="1" i="0" kern="1200" dirty="0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sit </a:t>
                      </a:r>
                      <a:r>
                        <a:rPr lang="pl-PL" sz="4200" b="1" i="0" kern="1200" dirty="0" err="1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laut</a:t>
                      </a:r>
                      <a:r>
                        <a:rPr lang="pl-PL" sz="4200" b="1" i="0" kern="1200" dirty="0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200" b="1" i="0" kern="1200" dirty="0" err="1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quis</a:t>
                      </a:r>
                      <a:r>
                        <a:rPr lang="pl-PL" sz="4200" b="1" i="0" kern="1200" dirty="0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200" b="1" i="0" kern="1200" dirty="0" err="1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rerro</a:t>
                      </a:r>
                      <a:r>
                        <a:rPr lang="pl-PL" sz="4200" b="1" i="0" kern="1200" dirty="0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te </a:t>
                      </a:r>
                      <a:r>
                        <a:rPr lang="pl-PL" sz="4200" b="1" i="0" kern="1200" dirty="0" err="1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volendebis</a:t>
                      </a:r>
                      <a:r>
                        <a:rPr lang="pl-PL" sz="4200" b="1" i="0" kern="1200" dirty="0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rem </a:t>
                      </a:r>
                      <a:r>
                        <a:rPr lang="pl-PL" sz="4200" b="1" i="0" kern="1200" dirty="0" err="1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faccum</a:t>
                      </a:r>
                      <a:r>
                        <a:rPr lang="pl-PL" sz="4200" b="1" i="0" kern="1200" dirty="0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qui</a:t>
                      </a:r>
                    </a:p>
                  </a:txBody>
                  <a:tcPr marT="117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8511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1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Autorzy:</a:t>
                      </a:r>
                    </a:p>
                  </a:txBody>
                  <a:tcPr marL="235440" marT="189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28511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1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Prof. dr Mieczysław Kowalski </a:t>
                      </a:r>
                      <a:r>
                        <a:rPr lang="pl-PL" sz="2100" b="0" i="0" kern="1200" baseline="300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pl-PL" sz="21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, dr Alicja Nowak </a:t>
                      </a:r>
                      <a:r>
                        <a:rPr lang="pl-PL" sz="2100" b="0" i="0" kern="1200" baseline="300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2, 3</a:t>
                      </a:r>
                      <a:endParaRPr lang="pl-PL" sz="2100" b="0" i="0" kern="1200" dirty="0">
                        <a:solidFill>
                          <a:schemeClr val="dk1"/>
                        </a:solidFill>
                        <a:effectLst/>
                        <a:latin typeface="Source Sans Pro" panose="020B0503030403020204" pitchFamily="34" charset="0"/>
                        <a:ea typeface="+mn-ea"/>
                        <a:cs typeface="+mn-cs"/>
                      </a:endParaRPr>
                    </a:p>
                  </a:txBody>
                  <a:tcPr marL="163440" marT="189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7358449"/>
                  </a:ext>
                </a:extLst>
              </a:tr>
              <a:tr h="1260000">
                <a:tc vMerge="1">
                  <a:txBody>
                    <a:bodyPr/>
                    <a:lstStyle/>
                    <a:p>
                      <a:endParaRPr lang="pl-P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pl-PL" sz="21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Afiliacje</a:t>
                      </a:r>
                    </a:p>
                    <a:p>
                      <a:r>
                        <a:rPr lang="pl-PL" sz="1600" b="0" i="0" kern="1200" baseline="300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1 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Res a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nis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etum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omnihicto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etur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ame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volo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commolo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rporat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officid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expera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veligenis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volore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que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vid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quatium</a:t>
                      </a:r>
                      <a:endParaRPr lang="pl-PL" sz="1600" b="0" i="0" kern="1200" dirty="0">
                        <a:solidFill>
                          <a:schemeClr val="dk1"/>
                        </a:solidFill>
                        <a:effectLst/>
                        <a:latin typeface="Source Sans Pro" panose="020B0503030403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l-PL" sz="1600" b="0" i="0" kern="1200" baseline="300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2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Officie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nditatiunt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lam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ius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aut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faccuptatiur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si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cusandanda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aut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fugitiur?Uciat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Sed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eume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noneser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feruptae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suntis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volum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qui</a:t>
                      </a:r>
                    </a:p>
                    <a:p>
                      <a:r>
                        <a:rPr lang="pl-PL" sz="1600" b="0" i="0" kern="1200" baseline="300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Omni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ut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harciam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endae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Itaquidunt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volupta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nost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que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il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intur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, te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sundaerum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et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velest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, to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odis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volupta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tectiatur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?</a:t>
                      </a:r>
                    </a:p>
                  </a:txBody>
                  <a:tcPr marL="235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1993520"/>
                  </a:ext>
                </a:extLst>
              </a:tr>
            </a:tbl>
          </a:graphicData>
        </a:graphic>
      </p:graphicFrame>
      <p:pic>
        <p:nvPicPr>
          <p:cNvPr id="8" name="Obraz 7" descr="Obraz zawierający tekst, Czcionka, logo, czarne&#10;&#10;Opis wygenerowany automatycznie">
            <a:extLst>
              <a:ext uri="{FF2B5EF4-FFF2-40B4-BE49-F238E27FC236}">
                <a16:creationId xmlns:a16="http://schemas.microsoft.com/office/drawing/2014/main" id="{34048B9D-F1D4-C847-EDA6-99F2C92BF87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606" y="304800"/>
            <a:ext cx="7950994" cy="1513276"/>
          </a:xfrm>
          <a:prstGeom prst="rect">
            <a:avLst/>
          </a:prstGeom>
        </p:spPr>
      </p:pic>
      <p:pic>
        <p:nvPicPr>
          <p:cNvPr id="10" name="Obraz 9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65DECEF5-98C2-C941-97A4-C15BA71067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48706" y="495688"/>
            <a:ext cx="1042530" cy="1188000"/>
          </a:xfrm>
          <a:prstGeom prst="rect">
            <a:avLst/>
          </a:prstGeom>
        </p:spPr>
      </p:pic>
      <p:sp>
        <p:nvSpPr>
          <p:cNvPr id="11" name="Prostokąt 10">
            <a:extLst>
              <a:ext uri="{FF2B5EF4-FFF2-40B4-BE49-F238E27FC236}">
                <a16:creationId xmlns:a16="http://schemas.microsoft.com/office/drawing/2014/main" id="{1A8444BB-B24C-86ED-4DAD-E566103D6C1D}"/>
              </a:ext>
            </a:extLst>
          </p:cNvPr>
          <p:cNvSpPr/>
          <p:nvPr/>
        </p:nvSpPr>
        <p:spPr>
          <a:xfrm>
            <a:off x="29286199" y="495688"/>
            <a:ext cx="180000" cy="1512000"/>
          </a:xfrm>
          <a:prstGeom prst="rect">
            <a:avLst/>
          </a:prstGeom>
          <a:solidFill>
            <a:srgbClr val="3466AF">
              <a:alpha val="3803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rgbClr val="3466AF"/>
              </a:solidFill>
            </a:endParaRPr>
          </a:p>
        </p:txBody>
      </p:sp>
      <p:graphicFrame>
        <p:nvGraphicFramePr>
          <p:cNvPr id="14" name="Tabela 13">
            <a:extLst>
              <a:ext uri="{FF2B5EF4-FFF2-40B4-BE49-F238E27FC236}">
                <a16:creationId xmlns:a16="http://schemas.microsoft.com/office/drawing/2014/main" id="{0DFB1325-4D71-5C1A-6091-67B3A2F351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9571610"/>
              </p:ext>
            </p:extLst>
          </p:nvPr>
        </p:nvGraphicFramePr>
        <p:xfrm>
          <a:off x="832352" y="20421600"/>
          <a:ext cx="28633847" cy="9765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450287418"/>
                    </a:ext>
                  </a:extLst>
                </a:gridCol>
                <a:gridCol w="18880951">
                  <a:extLst>
                    <a:ext uri="{9D8B030D-6E8A-4147-A177-3AD203B41FA5}">
                      <a16:colId xmlns:a16="http://schemas.microsoft.com/office/drawing/2014/main" val="4180271077"/>
                    </a:ext>
                  </a:extLst>
                </a:gridCol>
                <a:gridCol w="9544616">
                  <a:extLst>
                    <a:ext uri="{9D8B030D-6E8A-4147-A177-3AD203B41FA5}">
                      <a16:colId xmlns:a16="http://schemas.microsoft.com/office/drawing/2014/main" val="699648277"/>
                    </a:ext>
                  </a:extLst>
                </a:gridCol>
              </a:tblGrid>
              <a:tr h="976524">
                <a:tc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8511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000" b="1" i="0" kern="1200" dirty="0" err="1">
                          <a:solidFill>
                            <a:schemeClr val="tx1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Warsaw</a:t>
                      </a:r>
                      <a:r>
                        <a:rPr lang="pl-PL" sz="2000" b="1" i="0" kern="1200" dirty="0">
                          <a:solidFill>
                            <a:schemeClr val="tx1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2024</a:t>
                      </a:r>
                    </a:p>
                  </a:txBody>
                  <a:tcPr marT="22572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28511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000" b="1" i="0" kern="1200" dirty="0" err="1">
                          <a:solidFill>
                            <a:schemeClr val="tx1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www.pw.pl</a:t>
                      </a:r>
                      <a:endParaRPr lang="pl-PL" sz="2000" b="1" i="0" kern="1200" dirty="0">
                        <a:solidFill>
                          <a:schemeClr val="tx1"/>
                        </a:solidFill>
                        <a:effectLst/>
                        <a:latin typeface="Source Sans Pro Semibold" panose="020B0503030403020204" pitchFamily="34" charset="0"/>
                        <a:ea typeface="+mn-ea"/>
                        <a:cs typeface="+mn-cs"/>
                      </a:endParaRPr>
                    </a:p>
                  </a:txBody>
                  <a:tcPr marT="22572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1273729"/>
                  </a:ext>
                </a:extLst>
              </a:tr>
            </a:tbl>
          </a:graphicData>
        </a:graphic>
      </p:graphicFrame>
      <p:sp>
        <p:nvSpPr>
          <p:cNvPr id="15" name="Prostokąt 14">
            <a:extLst>
              <a:ext uri="{FF2B5EF4-FFF2-40B4-BE49-F238E27FC236}">
                <a16:creationId xmlns:a16="http://schemas.microsoft.com/office/drawing/2014/main" id="{5713F75F-21C6-C171-3F8A-FDC0BFB7E7E8}"/>
              </a:ext>
            </a:extLst>
          </p:cNvPr>
          <p:cNvSpPr/>
          <p:nvPr/>
        </p:nvSpPr>
        <p:spPr>
          <a:xfrm>
            <a:off x="832352" y="20421600"/>
            <a:ext cx="180000" cy="576000"/>
          </a:xfrm>
          <a:prstGeom prst="rect">
            <a:avLst/>
          </a:prstGeom>
          <a:solidFill>
            <a:srgbClr val="3466AF">
              <a:alpha val="3803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rgbClr val="3466A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45855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otyw pakietu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E479C497013314EB30E13A293C2CAD7" ma:contentTypeVersion="2" ma:contentTypeDescription="Utwórz nowy dokument." ma:contentTypeScope="" ma:versionID="a8f177c33b1d50441d412845e1b954e3">
  <xsd:schema xmlns:xsd="http://www.w3.org/2001/XMLSchema" xmlns:xs="http://www.w3.org/2001/XMLSchema" xmlns:p="http://schemas.microsoft.com/office/2006/metadata/properties" xmlns:ns2="28812133-567b-453f-8b78-53feacc6c9fa" targetNamespace="http://schemas.microsoft.com/office/2006/metadata/properties" ma:root="true" ma:fieldsID="b92e41982e0c63464eb775af11aaaef7" ns2:_="">
    <xsd:import namespace="28812133-567b-453f-8b78-53feacc6c9f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812133-567b-453f-8b78-53feacc6c9f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838A860-9238-4155-A0ED-307DED942DDE}">
  <ds:schemaRefs>
    <ds:schemaRef ds:uri="http://schemas.microsoft.com/office/2006/metadata/properties"/>
    <ds:schemaRef ds:uri="http://schemas.microsoft.com/office/infopath/2007/PartnerControls"/>
    <ds:schemaRef ds:uri="d8301284-0e13-42aa-bfb2-849dd2e9fdd8"/>
    <ds:schemaRef ds:uri="fca3fa48-ee18-4258-80e9-c2e987ae0fe6"/>
  </ds:schemaRefs>
</ds:datastoreItem>
</file>

<file path=customXml/itemProps2.xml><?xml version="1.0" encoding="utf-8"?>
<ds:datastoreItem xmlns:ds="http://schemas.openxmlformats.org/officeDocument/2006/customXml" ds:itemID="{89B7358A-B582-43EA-A87E-1813EB0DA93A}"/>
</file>

<file path=customXml/itemProps3.xml><?xml version="1.0" encoding="utf-8"?>
<ds:datastoreItem xmlns:ds="http://schemas.openxmlformats.org/officeDocument/2006/customXml" ds:itemID="{3CF911A9-6D40-4146-A436-B2CD60C2205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122</TotalTime>
  <Words>113</Words>
  <Application>Microsoft Macintosh PowerPoint</Application>
  <PresentationFormat>Niestandardowy</PresentationFormat>
  <Paragraphs>10</Paragraphs>
  <Slides>1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Source Sans Pro</vt:lpstr>
      <vt:lpstr>Source Sans Pro Semibold</vt:lpstr>
      <vt:lpstr>Motyw pakietu Office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Golińska Katarzyna</dc:creator>
  <cp:lastModifiedBy>Golińska Katarzyna</cp:lastModifiedBy>
  <cp:revision>7</cp:revision>
  <dcterms:created xsi:type="dcterms:W3CDTF">2024-06-25T06:29:04Z</dcterms:created>
  <dcterms:modified xsi:type="dcterms:W3CDTF">2024-06-25T08:33:39Z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0x0101003E479C497013314EB30E13A293C2CAD7</vt:lpwstr>
  </property>
  <property fmtid="{D5CDD505-2E9C-101B-9397-08002B2CF9AE}" pid="3" name="MediaServiceImageTags">
    <vt:lpwstr/>
  </property>
</Properties>
</file>